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Familjen Grotesk Medium"/>
      <p:regular r:id="rId19"/>
      <p:bold r:id="rId20"/>
      <p:italic r:id="rId21"/>
      <p:boldItalic r:id="rId22"/>
    </p:embeddedFont>
    <p:embeddedFont>
      <p:font typeface="Urbanist Medium"/>
      <p:regular r:id="rId23"/>
      <p:bold r:id="rId24"/>
      <p:italic r:id="rId25"/>
      <p:boldItalic r:id="rId26"/>
    </p:embeddedFont>
    <p:embeddedFont>
      <p:font typeface="Urbanist SemiBold"/>
      <p:regular r:id="rId27"/>
      <p:bold r:id="rId28"/>
      <p:italic r:id="rId29"/>
      <p:boldItalic r:id="rId30"/>
    </p:embeddedFont>
    <p:embeddedFont>
      <p:font typeface="Urbanist"/>
      <p:regular r:id="rId31"/>
      <p:bold r:id="rId32"/>
      <p:italic r:id="rId33"/>
      <p:boldItalic r:id="rId34"/>
    </p:embeddedFont>
    <p:embeddedFont>
      <p:font typeface="Familjen Grotesk"/>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amiljenGroteskMedium-bold.fntdata"/><Relationship Id="rId22" Type="http://schemas.openxmlformats.org/officeDocument/2006/relationships/font" Target="fonts/FamiljenGroteskMedium-boldItalic.fntdata"/><Relationship Id="rId21" Type="http://schemas.openxmlformats.org/officeDocument/2006/relationships/font" Target="fonts/FamiljenGroteskMedium-italic.fntdata"/><Relationship Id="rId24" Type="http://schemas.openxmlformats.org/officeDocument/2006/relationships/font" Target="fonts/UrbanistMedium-bold.fntdata"/><Relationship Id="rId23" Type="http://schemas.openxmlformats.org/officeDocument/2006/relationships/font" Target="fonts/Urbanis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UrbanistMedium-boldItalic.fntdata"/><Relationship Id="rId25" Type="http://schemas.openxmlformats.org/officeDocument/2006/relationships/font" Target="fonts/UrbanistMedium-italic.fntdata"/><Relationship Id="rId28" Type="http://schemas.openxmlformats.org/officeDocument/2006/relationships/font" Target="fonts/UrbanistSemiBold-bold.fntdata"/><Relationship Id="rId27" Type="http://schemas.openxmlformats.org/officeDocument/2006/relationships/font" Target="fonts/Urbanist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Urbanist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rbanist-regular.fntdata"/><Relationship Id="rId30" Type="http://schemas.openxmlformats.org/officeDocument/2006/relationships/font" Target="fonts/UrbanistSemiBold-boldItalic.fntdata"/><Relationship Id="rId11" Type="http://schemas.openxmlformats.org/officeDocument/2006/relationships/slide" Target="slides/slide5.xml"/><Relationship Id="rId33" Type="http://schemas.openxmlformats.org/officeDocument/2006/relationships/font" Target="fonts/Urbanist-italic.fntdata"/><Relationship Id="rId10" Type="http://schemas.openxmlformats.org/officeDocument/2006/relationships/slide" Target="slides/slide4.xml"/><Relationship Id="rId32" Type="http://schemas.openxmlformats.org/officeDocument/2006/relationships/font" Target="fonts/Urbanist-bold.fntdata"/><Relationship Id="rId13" Type="http://schemas.openxmlformats.org/officeDocument/2006/relationships/slide" Target="slides/slide7.xml"/><Relationship Id="rId35" Type="http://schemas.openxmlformats.org/officeDocument/2006/relationships/font" Target="fonts/FamiljenGrotesk-regular.fntdata"/><Relationship Id="rId12" Type="http://schemas.openxmlformats.org/officeDocument/2006/relationships/slide" Target="slides/slide6.xml"/><Relationship Id="rId34" Type="http://schemas.openxmlformats.org/officeDocument/2006/relationships/font" Target="fonts/Urbanist-boldItalic.fntdata"/><Relationship Id="rId15" Type="http://schemas.openxmlformats.org/officeDocument/2006/relationships/slide" Target="slides/slide9.xml"/><Relationship Id="rId37" Type="http://schemas.openxmlformats.org/officeDocument/2006/relationships/font" Target="fonts/FamiljenGrotesk-italic.fntdata"/><Relationship Id="rId14" Type="http://schemas.openxmlformats.org/officeDocument/2006/relationships/slide" Target="slides/slide8.xml"/><Relationship Id="rId36" Type="http://schemas.openxmlformats.org/officeDocument/2006/relationships/font" Target="fonts/FamiljenGrotesk-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FamiljenGrotesk-boldItalic.fntdata"/><Relationship Id="rId19" Type="http://schemas.openxmlformats.org/officeDocument/2006/relationships/font" Target="fonts/FamiljenGrotesk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e98ddf6a6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e98ddf6a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ae98ddf6a6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ae98ddf6a6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ae98ddf6a6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ae98ddf6a6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e98ddf6a6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ae98ddf6a6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ae98ddf6a6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ae98ddf6a6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ae98ddf6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ae98ddf6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ae98ddf6a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ae98ddf6a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ae98ddf6a6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ae98ddf6a6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e98ddf6a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e98ddf6a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e98ddf6a6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e98ddf6a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ae98ddf6a6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ae98ddf6a6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T 1">
  <p:cSld name="BLANK_4">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mt="50000"/>
          </a:blip>
          <a:srcRect b="8145" l="3133" r="7834" t="16785"/>
          <a:stretch/>
        </p:blipFill>
        <p:spPr>
          <a:xfrm flipH="1" rot="10800000">
            <a:off x="0" y="-3474"/>
            <a:ext cx="9161550" cy="5154499"/>
          </a:xfrm>
          <a:prstGeom prst="rect">
            <a:avLst/>
          </a:prstGeom>
          <a:noFill/>
          <a:ln>
            <a:noFill/>
          </a:ln>
        </p:spPr>
      </p:pic>
      <p:sp>
        <p:nvSpPr>
          <p:cNvPr id="56" name="Google Shape;56;p14"/>
          <p:cNvSpPr/>
          <p:nvPr/>
        </p:nvSpPr>
        <p:spPr>
          <a:xfrm flipH="1" rot="10800000">
            <a:off x="0" y="4676700"/>
            <a:ext cx="9149700" cy="466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7" name="Google Shape;57;p14"/>
          <p:cNvSpPr txBox="1"/>
          <p:nvPr>
            <p:ph idx="1" type="subTitle"/>
          </p:nvPr>
        </p:nvSpPr>
        <p:spPr>
          <a:xfrm>
            <a:off x="228600" y="1738950"/>
            <a:ext cx="4402800" cy="2520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600"/>
              <a:buFont typeface="Urbanist"/>
              <a:buNone/>
              <a:defRPr>
                <a:solidFill>
                  <a:schemeClr val="dk2"/>
                </a:solidFill>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58" name="Google Shape;58;p14"/>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9" name="Google Shape;59;p14"/>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0" name="Google Shape;60;p14"/>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1" name="Google Shape;61;p1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2" name="Google Shape;62;p1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3" name="Google Shape;63;p14"/>
          <p:cNvSpPr txBox="1"/>
          <p:nvPr>
            <p:ph type="title"/>
          </p:nvPr>
        </p:nvSpPr>
        <p:spPr>
          <a:xfrm>
            <a:off x="228600" y="228600"/>
            <a:ext cx="6658800" cy="1419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64" name="Google Shape;64;p1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65" name="Google Shape;65;p14"/>
          <p:cNvSpPr txBox="1"/>
          <p:nvPr>
            <p:ph idx="5" type="subTitle"/>
          </p:nvPr>
        </p:nvSpPr>
        <p:spPr>
          <a:xfrm>
            <a:off x="2970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6" name="Google Shape;66;p14"/>
          <p:cNvSpPr txBox="1"/>
          <p:nvPr>
            <p:ph idx="6" type="subTitle"/>
          </p:nvPr>
        </p:nvSpPr>
        <p:spPr>
          <a:xfrm>
            <a:off x="17863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7" name="Google Shape;67;p14"/>
          <p:cNvSpPr txBox="1"/>
          <p:nvPr>
            <p:ph idx="7" type="subTitle"/>
          </p:nvPr>
        </p:nvSpPr>
        <p:spPr>
          <a:xfrm>
            <a:off x="228591" y="3454475"/>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
        <p:nvSpPr>
          <p:cNvPr id="68" name="Google Shape;68;p14"/>
          <p:cNvSpPr txBox="1"/>
          <p:nvPr>
            <p:ph idx="8" type="subTitle"/>
          </p:nvPr>
        </p:nvSpPr>
        <p:spPr>
          <a:xfrm>
            <a:off x="228591" y="3743050"/>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2">
    <p:spTree>
      <p:nvGrpSpPr>
        <p:cNvPr id="69" name="Shape 69"/>
        <p:cNvGrpSpPr/>
        <p:nvPr/>
      </p:nvGrpSpPr>
      <p:grpSpPr>
        <a:xfrm>
          <a:off x="0" y="0"/>
          <a:ext cx="0" cy="0"/>
          <a:chOff x="0" y="0"/>
          <a:chExt cx="0" cy="0"/>
        </a:xfrm>
      </p:grpSpPr>
      <p:sp>
        <p:nvSpPr>
          <p:cNvPr id="70" name="Google Shape;70;p15"/>
          <p:cNvSpPr txBox="1"/>
          <p:nvPr>
            <p:ph type="title"/>
          </p:nvPr>
        </p:nvSpPr>
        <p:spPr>
          <a:xfrm>
            <a:off x="228600" y="395043"/>
            <a:ext cx="6480300" cy="587700"/>
          </a:xfrm>
          <a:prstGeom prst="rect">
            <a:avLst/>
          </a:prstGeom>
        </p:spPr>
        <p:txBody>
          <a:bodyPr anchorCtr="0" anchor="t" bIns="91425" lIns="0" spcFirstLastPara="1" rIns="91425" wrap="square" tIns="0">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71" name="Google Shape;71;p15"/>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2" name="Google Shape;72;p15"/>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73" name="Google Shape;73;p15"/>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74" name="Google Shape;74;p15"/>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75" name="Google Shape;75;p1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sp>
        <p:nvSpPr>
          <p:cNvPr id="76" name="Google Shape;76;p1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cxnSp>
        <p:nvCxnSpPr>
          <p:cNvPr id="77" name="Google Shape;77;p1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values">
  <p:cSld name="BLANK_1_1_1_1">
    <p:spTree>
      <p:nvGrpSpPr>
        <p:cNvPr id="78" name="Shape 78"/>
        <p:cNvGrpSpPr/>
        <p:nvPr/>
      </p:nvGrpSpPr>
      <p:grpSpPr>
        <a:xfrm>
          <a:off x="0" y="0"/>
          <a:ext cx="0" cy="0"/>
          <a:chOff x="0" y="0"/>
          <a:chExt cx="0" cy="0"/>
        </a:xfrm>
      </p:grpSpPr>
      <p:sp>
        <p:nvSpPr>
          <p:cNvPr id="79" name="Google Shape;79;p16"/>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80" name="Google Shape;80;p16"/>
          <p:cNvSpPr txBox="1"/>
          <p:nvPr>
            <p:ph type="title"/>
          </p:nvPr>
        </p:nvSpPr>
        <p:spPr>
          <a:xfrm>
            <a:off x="228600" y="613525"/>
            <a:ext cx="7223400" cy="4221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2400">
                <a:solidFill>
                  <a:schemeClr val="dk2"/>
                </a:solidFill>
              </a:defRPr>
            </a:lvl1pPr>
            <a:lvl2pPr lvl="1">
              <a:lnSpc>
                <a:spcPct val="85000"/>
              </a:lnSpc>
              <a:spcBef>
                <a:spcPts val="0"/>
              </a:spcBef>
              <a:spcAft>
                <a:spcPts val="0"/>
              </a:spcAft>
              <a:buNone/>
              <a:defRPr sz="2400">
                <a:solidFill>
                  <a:schemeClr val="dk2"/>
                </a:solidFill>
              </a:defRPr>
            </a:lvl2pPr>
            <a:lvl3pPr lvl="2">
              <a:lnSpc>
                <a:spcPct val="85000"/>
              </a:lnSpc>
              <a:spcBef>
                <a:spcPts val="0"/>
              </a:spcBef>
              <a:spcAft>
                <a:spcPts val="0"/>
              </a:spcAft>
              <a:buNone/>
              <a:defRPr sz="2400">
                <a:solidFill>
                  <a:schemeClr val="dk2"/>
                </a:solidFill>
              </a:defRPr>
            </a:lvl3pPr>
            <a:lvl4pPr lvl="3">
              <a:lnSpc>
                <a:spcPct val="85000"/>
              </a:lnSpc>
              <a:spcBef>
                <a:spcPts val="0"/>
              </a:spcBef>
              <a:spcAft>
                <a:spcPts val="0"/>
              </a:spcAft>
              <a:buNone/>
              <a:defRPr sz="2400">
                <a:solidFill>
                  <a:schemeClr val="dk2"/>
                </a:solidFill>
              </a:defRPr>
            </a:lvl4pPr>
            <a:lvl5pPr lvl="4">
              <a:lnSpc>
                <a:spcPct val="85000"/>
              </a:lnSpc>
              <a:spcBef>
                <a:spcPts val="0"/>
              </a:spcBef>
              <a:spcAft>
                <a:spcPts val="0"/>
              </a:spcAft>
              <a:buNone/>
              <a:defRPr sz="2400">
                <a:solidFill>
                  <a:schemeClr val="dk2"/>
                </a:solidFill>
              </a:defRPr>
            </a:lvl5pPr>
            <a:lvl6pPr lvl="5">
              <a:lnSpc>
                <a:spcPct val="85000"/>
              </a:lnSpc>
              <a:spcBef>
                <a:spcPts val="0"/>
              </a:spcBef>
              <a:spcAft>
                <a:spcPts val="0"/>
              </a:spcAft>
              <a:buNone/>
              <a:defRPr sz="2400">
                <a:solidFill>
                  <a:schemeClr val="dk2"/>
                </a:solidFill>
              </a:defRPr>
            </a:lvl6pPr>
            <a:lvl7pPr lvl="6">
              <a:lnSpc>
                <a:spcPct val="85000"/>
              </a:lnSpc>
              <a:spcBef>
                <a:spcPts val="0"/>
              </a:spcBef>
              <a:spcAft>
                <a:spcPts val="0"/>
              </a:spcAft>
              <a:buNone/>
              <a:defRPr sz="2400">
                <a:solidFill>
                  <a:schemeClr val="dk2"/>
                </a:solidFill>
              </a:defRPr>
            </a:lvl7pPr>
            <a:lvl8pPr lvl="7">
              <a:lnSpc>
                <a:spcPct val="85000"/>
              </a:lnSpc>
              <a:spcBef>
                <a:spcPts val="0"/>
              </a:spcBef>
              <a:spcAft>
                <a:spcPts val="0"/>
              </a:spcAft>
              <a:buNone/>
              <a:defRPr sz="2400">
                <a:solidFill>
                  <a:schemeClr val="dk2"/>
                </a:solidFill>
              </a:defRPr>
            </a:lvl8pPr>
            <a:lvl9pPr lvl="8">
              <a:lnSpc>
                <a:spcPct val="85000"/>
              </a:lnSpc>
              <a:spcBef>
                <a:spcPts val="0"/>
              </a:spcBef>
              <a:spcAft>
                <a:spcPts val="0"/>
              </a:spcAft>
              <a:buNone/>
              <a:defRPr sz="2400">
                <a:solidFill>
                  <a:schemeClr val="dk2"/>
                </a:solidFill>
              </a:defRPr>
            </a:lvl9pPr>
          </a:lstStyle>
          <a:p/>
        </p:txBody>
      </p:sp>
      <p:sp>
        <p:nvSpPr>
          <p:cNvPr id="81" name="Google Shape;81;p16"/>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82" name="Google Shape;82;p16"/>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83" name="Google Shape;83;p16"/>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84" name="Google Shape;84;p16"/>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85" name="Google Shape;85;p16"/>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86" name="Google Shape;86;p16"/>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87" name="Google Shape;87;p16"/>
          <p:cNvSpPr txBox="1"/>
          <p:nvPr>
            <p:ph idx="5" type="subTitle"/>
          </p:nvPr>
        </p:nvSpPr>
        <p:spPr>
          <a:xfrm>
            <a:off x="254625"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88" name="Google Shape;88;p16"/>
          <p:cNvSpPr txBox="1"/>
          <p:nvPr>
            <p:ph idx="6" type="subTitle"/>
          </p:nvPr>
        </p:nvSpPr>
        <p:spPr>
          <a:xfrm>
            <a:off x="3275850"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89" name="Google Shape;89;p16"/>
          <p:cNvSpPr txBox="1"/>
          <p:nvPr>
            <p:ph idx="7" type="subTitle"/>
          </p:nvPr>
        </p:nvSpPr>
        <p:spPr>
          <a:xfrm>
            <a:off x="6215463"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90" name="Google Shape;90;p16"/>
          <p:cNvSpPr txBox="1"/>
          <p:nvPr>
            <p:ph idx="8" type="body"/>
          </p:nvPr>
        </p:nvSpPr>
        <p:spPr>
          <a:xfrm>
            <a:off x="288575"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91" name="Google Shape;91;p16"/>
          <p:cNvSpPr txBox="1"/>
          <p:nvPr>
            <p:ph idx="9" type="body"/>
          </p:nvPr>
        </p:nvSpPr>
        <p:spPr>
          <a:xfrm>
            <a:off x="6121413"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92" name="Google Shape;92;p16"/>
          <p:cNvSpPr txBox="1"/>
          <p:nvPr>
            <p:ph idx="13" type="body"/>
          </p:nvPr>
        </p:nvSpPr>
        <p:spPr>
          <a:xfrm>
            <a:off x="3192450"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image ALT 2">
  <p:cSld name="CUSTOM_3">
    <p:spTree>
      <p:nvGrpSpPr>
        <p:cNvPr id="93" name="Shape 93"/>
        <p:cNvGrpSpPr/>
        <p:nvPr/>
      </p:nvGrpSpPr>
      <p:grpSpPr>
        <a:xfrm>
          <a:off x="0" y="0"/>
          <a:ext cx="0" cy="0"/>
          <a:chOff x="0" y="0"/>
          <a:chExt cx="0" cy="0"/>
        </a:xfrm>
      </p:grpSpPr>
      <p:sp>
        <p:nvSpPr>
          <p:cNvPr id="94" name="Google Shape;94;p17"/>
          <p:cNvSpPr/>
          <p:nvPr>
            <p:ph idx="2" type="pic"/>
          </p:nvPr>
        </p:nvSpPr>
        <p:spPr>
          <a:xfrm>
            <a:off x="246150" y="237650"/>
            <a:ext cx="4196400" cy="4438200"/>
          </a:xfrm>
          <a:prstGeom prst="rect">
            <a:avLst/>
          </a:prstGeom>
          <a:noFill/>
          <a:ln>
            <a:noFill/>
          </a:ln>
        </p:spPr>
      </p:sp>
      <p:sp>
        <p:nvSpPr>
          <p:cNvPr id="95" name="Google Shape;95;p17"/>
          <p:cNvSpPr txBox="1"/>
          <p:nvPr>
            <p:ph type="title"/>
          </p:nvPr>
        </p:nvSpPr>
        <p:spPr>
          <a:xfrm>
            <a:off x="4591800" y="304700"/>
            <a:ext cx="3861900" cy="19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96" name="Google Shape;96;p17"/>
          <p:cNvSpPr txBox="1"/>
          <p:nvPr>
            <p:ph idx="3" type="title"/>
          </p:nvPr>
        </p:nvSpPr>
        <p:spPr>
          <a:xfrm>
            <a:off x="4591800" y="738425"/>
            <a:ext cx="4290000" cy="2051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800"/>
              <a:buNone/>
              <a:defRPr sz="3400"/>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97" name="Google Shape;97;p17"/>
          <p:cNvSpPr txBox="1"/>
          <p:nvPr>
            <p:ph idx="1" type="body"/>
          </p:nvPr>
        </p:nvSpPr>
        <p:spPr>
          <a:xfrm>
            <a:off x="4618950" y="2205375"/>
            <a:ext cx="4290000" cy="16296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98" name="Google Shape;98;p17"/>
          <p:cNvSpPr txBox="1"/>
          <p:nvPr>
            <p:ph idx="4"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99" name="Google Shape;99;p17"/>
          <p:cNvSpPr txBox="1"/>
          <p:nvPr>
            <p:ph idx="5"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00" name="Google Shape;100;p17"/>
          <p:cNvSpPr txBox="1"/>
          <p:nvPr>
            <p:ph idx="6"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01" name="Google Shape;101;p17"/>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2" name="Google Shape;102;p17"/>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103" name="Google Shape;103;p17"/>
          <p:cNvCxnSpPr/>
          <p:nvPr/>
        </p:nvCxnSpPr>
        <p:spPr>
          <a:xfrm>
            <a:off x="228600" y="226100"/>
            <a:ext cx="8687100" cy="0"/>
          </a:xfrm>
          <a:prstGeom prst="straightConnector1">
            <a:avLst/>
          </a:prstGeom>
          <a:noFill/>
          <a:ln cap="flat" cmpd="sng" w="9525">
            <a:solidFill>
              <a:schemeClr val="lt2"/>
            </a:solidFill>
            <a:prstDash val="solid"/>
            <a:round/>
            <a:headEnd len="med" w="med" type="none"/>
            <a:tailEnd len="med" w="med" type="none"/>
          </a:ln>
        </p:spPr>
      </p:cxnSp>
      <p:cxnSp>
        <p:nvCxnSpPr>
          <p:cNvPr id="104" name="Google Shape;104;p17"/>
          <p:cNvCxnSpPr/>
          <p:nvPr/>
        </p:nvCxnSpPr>
        <p:spPr>
          <a:xfrm>
            <a:off x="4444600" y="570000"/>
            <a:ext cx="4470900" cy="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17"/>
          <p:cNvCxnSpPr/>
          <p:nvPr/>
        </p:nvCxnSpPr>
        <p:spPr>
          <a:xfrm>
            <a:off x="4442500" y="226100"/>
            <a:ext cx="0" cy="445770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17"/>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1_3">
    <p:spTree>
      <p:nvGrpSpPr>
        <p:cNvPr id="107" name="Shape 107"/>
        <p:cNvGrpSpPr/>
        <p:nvPr/>
      </p:nvGrpSpPr>
      <p:grpSpPr>
        <a:xfrm>
          <a:off x="0" y="0"/>
          <a:ext cx="0" cy="0"/>
          <a:chOff x="0" y="0"/>
          <a:chExt cx="0" cy="0"/>
        </a:xfrm>
      </p:grpSpPr>
      <p:sp>
        <p:nvSpPr>
          <p:cNvPr id="108" name="Google Shape;108;p18"/>
          <p:cNvSpPr txBox="1"/>
          <p:nvPr>
            <p:ph type="title"/>
          </p:nvPr>
        </p:nvSpPr>
        <p:spPr>
          <a:xfrm>
            <a:off x="228600" y="613525"/>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109" name="Google Shape;109;p18"/>
          <p:cNvSpPr/>
          <p:nvPr>
            <p:ph idx="2" type="pic"/>
          </p:nvPr>
        </p:nvSpPr>
        <p:spPr>
          <a:xfrm>
            <a:off x="4523050" y="7379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110" name="Google Shape;110;p18"/>
          <p:cNvSpPr/>
          <p:nvPr>
            <p:ph idx="3" type="pic"/>
          </p:nvPr>
        </p:nvSpPr>
        <p:spPr>
          <a:xfrm>
            <a:off x="6752100" y="7377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111" name="Google Shape;111;p18"/>
          <p:cNvSpPr/>
          <p:nvPr>
            <p:ph idx="4" type="pic"/>
          </p:nvPr>
        </p:nvSpPr>
        <p:spPr>
          <a:xfrm>
            <a:off x="4523050" y="2158000"/>
            <a:ext cx="4394100" cy="2282700"/>
          </a:xfrm>
          <a:prstGeom prst="roundRect">
            <a:avLst>
              <a:gd fmla="val 6108" name="adj"/>
            </a:avLst>
          </a:prstGeom>
          <a:noFill/>
          <a:ln cap="flat" cmpd="sng" w="9525">
            <a:solidFill>
              <a:schemeClr val="accent1"/>
            </a:solidFill>
            <a:prstDash val="solid"/>
            <a:round/>
            <a:headEnd len="sm" w="sm" type="none"/>
            <a:tailEnd len="sm" w="sm" type="none"/>
          </a:ln>
        </p:spPr>
      </p:sp>
      <p:sp>
        <p:nvSpPr>
          <p:cNvPr id="112" name="Google Shape;112;p18"/>
          <p:cNvSpPr txBox="1"/>
          <p:nvPr>
            <p:ph idx="1" type="body"/>
          </p:nvPr>
        </p:nvSpPr>
        <p:spPr>
          <a:xfrm>
            <a:off x="233850" y="3127075"/>
            <a:ext cx="2920800" cy="1313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113" name="Google Shape;113;p18"/>
          <p:cNvSpPr txBox="1"/>
          <p:nvPr>
            <p:ph idx="5"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14" name="Google Shape;114;p18"/>
          <p:cNvSpPr txBox="1"/>
          <p:nvPr>
            <p:ph idx="6"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15" name="Google Shape;115;p18"/>
          <p:cNvSpPr txBox="1"/>
          <p:nvPr>
            <p:ph idx="7"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16" name="Google Shape;116;p1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7" name="Google Shape;117;p1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8" name="Google Shape;118;p18"/>
          <p:cNvSpPr txBox="1"/>
          <p:nvPr>
            <p:ph idx="8"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cxnSp>
        <p:nvCxnSpPr>
          <p:cNvPr id="119" name="Google Shape;119;p1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1">
  <p:cSld name="BLANK_1_1_1_1_2">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2">
            <a:alphaModFix amt="60000"/>
          </a:blip>
          <a:srcRect b="14588" l="0" r="15469" t="0"/>
          <a:stretch/>
        </p:blipFill>
        <p:spPr>
          <a:xfrm>
            <a:off x="25" y="1172500"/>
            <a:ext cx="5181349" cy="3493250"/>
          </a:xfrm>
          <a:prstGeom prst="rect">
            <a:avLst/>
          </a:prstGeom>
          <a:noFill/>
          <a:ln>
            <a:noFill/>
          </a:ln>
        </p:spPr>
      </p:pic>
      <p:sp>
        <p:nvSpPr>
          <p:cNvPr id="122" name="Google Shape;122;p19"/>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23" name="Google Shape;123;p19"/>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24" name="Google Shape;124;p19"/>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25" name="Google Shape;125;p19"/>
          <p:cNvSpPr txBox="1"/>
          <p:nvPr>
            <p:ph type="title"/>
          </p:nvPr>
        </p:nvSpPr>
        <p:spPr>
          <a:xfrm>
            <a:off x="277500" y="22860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cxnSp>
        <p:nvCxnSpPr>
          <p:cNvPr id="126" name="Google Shape;126;p1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127" name="Google Shape;127;p19"/>
          <p:cNvSpPr txBox="1"/>
          <p:nvPr>
            <p:ph idx="4" type="subTitle"/>
          </p:nvPr>
        </p:nvSpPr>
        <p:spPr>
          <a:xfrm>
            <a:off x="4744575" y="38715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28" name="Google Shape;128;p19"/>
          <p:cNvSpPr txBox="1"/>
          <p:nvPr>
            <p:ph idx="5" type="subTitle"/>
          </p:nvPr>
        </p:nvSpPr>
        <p:spPr>
          <a:xfrm>
            <a:off x="4744575" y="1066588"/>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29" name="Google Shape;129;p19"/>
          <p:cNvSpPr txBox="1"/>
          <p:nvPr>
            <p:ph idx="6" type="subTitle"/>
          </p:nvPr>
        </p:nvSpPr>
        <p:spPr>
          <a:xfrm>
            <a:off x="4744575" y="174270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30" name="Google Shape;130;p19"/>
          <p:cNvSpPr txBox="1"/>
          <p:nvPr>
            <p:ph idx="7" type="subTitle"/>
          </p:nvPr>
        </p:nvSpPr>
        <p:spPr>
          <a:xfrm>
            <a:off x="4744575" y="2420513"/>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31" name="Google Shape;131;p19"/>
          <p:cNvSpPr txBox="1"/>
          <p:nvPr>
            <p:ph idx="8" type="subTitle"/>
          </p:nvPr>
        </p:nvSpPr>
        <p:spPr>
          <a:xfrm>
            <a:off x="4744575" y="30982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32" name="Google Shape;132;p19"/>
          <p:cNvSpPr txBox="1"/>
          <p:nvPr>
            <p:ph idx="9" type="subTitle"/>
          </p:nvPr>
        </p:nvSpPr>
        <p:spPr>
          <a:xfrm>
            <a:off x="4744575" y="37760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33" name="Google Shape;133;p19"/>
          <p:cNvSpPr txBox="1"/>
          <p:nvPr>
            <p:ph idx="13" type="subTitle"/>
          </p:nvPr>
        </p:nvSpPr>
        <p:spPr>
          <a:xfrm>
            <a:off x="5067075" y="3871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4" name="Google Shape;134;p19"/>
          <p:cNvSpPr txBox="1"/>
          <p:nvPr>
            <p:ph idx="14" type="subTitle"/>
          </p:nvPr>
        </p:nvSpPr>
        <p:spPr>
          <a:xfrm>
            <a:off x="5067075" y="10615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5" name="Google Shape;135;p19"/>
          <p:cNvSpPr txBox="1"/>
          <p:nvPr>
            <p:ph idx="15" type="subTitle"/>
          </p:nvPr>
        </p:nvSpPr>
        <p:spPr>
          <a:xfrm>
            <a:off x="5067075" y="17393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6" name="Google Shape;136;p19"/>
          <p:cNvSpPr txBox="1"/>
          <p:nvPr>
            <p:ph idx="16" type="subTitle"/>
          </p:nvPr>
        </p:nvSpPr>
        <p:spPr>
          <a:xfrm>
            <a:off x="5067075" y="242410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7" name="Google Shape;137;p19"/>
          <p:cNvSpPr txBox="1"/>
          <p:nvPr>
            <p:ph idx="17" type="subTitle"/>
          </p:nvPr>
        </p:nvSpPr>
        <p:spPr>
          <a:xfrm>
            <a:off x="5067075" y="309493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8" name="Google Shape;138;p19"/>
          <p:cNvSpPr txBox="1"/>
          <p:nvPr>
            <p:ph idx="18" type="subTitle"/>
          </p:nvPr>
        </p:nvSpPr>
        <p:spPr>
          <a:xfrm>
            <a:off x="5067075" y="37657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9" name="Google Shape;139;p1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0" name="Google Shape;140;p1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s">
  <p:cSld name="BLANK_1_1_1_1_2_1">
    <p:spTree>
      <p:nvGrpSpPr>
        <p:cNvPr id="141" name="Shape 141"/>
        <p:cNvGrpSpPr/>
        <p:nvPr/>
      </p:nvGrpSpPr>
      <p:grpSpPr>
        <a:xfrm>
          <a:off x="0" y="0"/>
          <a:ext cx="0" cy="0"/>
          <a:chOff x="0" y="0"/>
          <a:chExt cx="0" cy="0"/>
        </a:xfrm>
      </p:grpSpPr>
      <p:sp>
        <p:nvSpPr>
          <p:cNvPr id="142" name="Google Shape;142;p20"/>
          <p:cNvSpPr/>
          <p:nvPr>
            <p:ph idx="2" type="pic"/>
          </p:nvPr>
        </p:nvSpPr>
        <p:spPr>
          <a:xfrm>
            <a:off x="4618950" y="228600"/>
            <a:ext cx="1370400" cy="1357500"/>
          </a:xfrm>
          <a:prstGeom prst="roundRect">
            <a:avLst>
              <a:gd fmla="val 16935" name="adj"/>
            </a:avLst>
          </a:prstGeom>
          <a:noFill/>
          <a:ln>
            <a:noFill/>
          </a:ln>
        </p:spPr>
      </p:sp>
      <p:sp>
        <p:nvSpPr>
          <p:cNvPr id="143" name="Google Shape;143;p20"/>
          <p:cNvSpPr txBox="1"/>
          <p:nvPr>
            <p:ph idx="1" type="subTitle"/>
          </p:nvPr>
        </p:nvSpPr>
        <p:spPr>
          <a:xfrm>
            <a:off x="4619000" y="1702322"/>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44" name="Google Shape;144;p20"/>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45" name="Google Shape;145;p20"/>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46" name="Google Shape;146;p20"/>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47" name="Google Shape;147;p20"/>
          <p:cNvSpPr txBox="1"/>
          <p:nvPr>
            <p:ph type="title"/>
          </p:nvPr>
        </p:nvSpPr>
        <p:spPr>
          <a:xfrm>
            <a:off x="228600" y="23475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148" name="Google Shape;148;p20"/>
          <p:cNvSpPr txBox="1"/>
          <p:nvPr>
            <p:ph idx="6" type="subTitle"/>
          </p:nvPr>
        </p:nvSpPr>
        <p:spPr>
          <a:xfrm>
            <a:off x="46190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149" name="Google Shape;149;p20"/>
          <p:cNvSpPr/>
          <p:nvPr>
            <p:ph idx="7" type="pic"/>
          </p:nvPr>
        </p:nvSpPr>
        <p:spPr>
          <a:xfrm>
            <a:off x="6080700" y="228600"/>
            <a:ext cx="1370400" cy="1357500"/>
          </a:xfrm>
          <a:prstGeom prst="roundRect">
            <a:avLst>
              <a:gd fmla="val 16935" name="adj"/>
            </a:avLst>
          </a:prstGeom>
          <a:noFill/>
          <a:ln>
            <a:noFill/>
          </a:ln>
        </p:spPr>
      </p:sp>
      <p:sp>
        <p:nvSpPr>
          <p:cNvPr id="150" name="Google Shape;150;p20"/>
          <p:cNvSpPr txBox="1"/>
          <p:nvPr>
            <p:ph idx="8" type="subTitle"/>
          </p:nvPr>
        </p:nvSpPr>
        <p:spPr>
          <a:xfrm>
            <a:off x="608075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51" name="Google Shape;151;p20"/>
          <p:cNvSpPr txBox="1"/>
          <p:nvPr>
            <p:ph idx="9" type="subTitle"/>
          </p:nvPr>
        </p:nvSpPr>
        <p:spPr>
          <a:xfrm>
            <a:off x="608075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152" name="Google Shape;152;p20"/>
          <p:cNvSpPr/>
          <p:nvPr>
            <p:ph idx="13" type="pic"/>
          </p:nvPr>
        </p:nvSpPr>
        <p:spPr>
          <a:xfrm>
            <a:off x="7542450" y="228600"/>
            <a:ext cx="1370400" cy="1357500"/>
          </a:xfrm>
          <a:prstGeom prst="roundRect">
            <a:avLst>
              <a:gd fmla="val 16935" name="adj"/>
            </a:avLst>
          </a:prstGeom>
          <a:noFill/>
          <a:ln>
            <a:noFill/>
          </a:ln>
        </p:spPr>
      </p:sp>
      <p:sp>
        <p:nvSpPr>
          <p:cNvPr id="153" name="Google Shape;153;p20"/>
          <p:cNvSpPr txBox="1"/>
          <p:nvPr>
            <p:ph idx="14" type="subTitle"/>
          </p:nvPr>
        </p:nvSpPr>
        <p:spPr>
          <a:xfrm>
            <a:off x="754250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54" name="Google Shape;154;p20"/>
          <p:cNvSpPr txBox="1"/>
          <p:nvPr>
            <p:ph idx="15" type="subTitle"/>
          </p:nvPr>
        </p:nvSpPr>
        <p:spPr>
          <a:xfrm>
            <a:off x="75425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155" name="Google Shape;155;p20"/>
          <p:cNvSpPr/>
          <p:nvPr>
            <p:ph idx="16" type="pic"/>
          </p:nvPr>
        </p:nvSpPr>
        <p:spPr>
          <a:xfrm>
            <a:off x="4618950" y="2295725"/>
            <a:ext cx="1370400" cy="1357500"/>
          </a:xfrm>
          <a:prstGeom prst="roundRect">
            <a:avLst>
              <a:gd fmla="val 16935" name="adj"/>
            </a:avLst>
          </a:prstGeom>
          <a:noFill/>
          <a:ln>
            <a:noFill/>
          </a:ln>
        </p:spPr>
      </p:sp>
      <p:sp>
        <p:nvSpPr>
          <p:cNvPr id="156" name="Google Shape;156;p20"/>
          <p:cNvSpPr txBox="1"/>
          <p:nvPr>
            <p:ph idx="17" type="subTitle"/>
          </p:nvPr>
        </p:nvSpPr>
        <p:spPr>
          <a:xfrm>
            <a:off x="46190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57" name="Google Shape;157;p20"/>
          <p:cNvSpPr txBox="1"/>
          <p:nvPr>
            <p:ph idx="18" type="subTitle"/>
          </p:nvPr>
        </p:nvSpPr>
        <p:spPr>
          <a:xfrm>
            <a:off x="46190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158" name="Google Shape;158;p20"/>
          <p:cNvSpPr/>
          <p:nvPr>
            <p:ph idx="19" type="pic"/>
          </p:nvPr>
        </p:nvSpPr>
        <p:spPr>
          <a:xfrm>
            <a:off x="6080700" y="2295725"/>
            <a:ext cx="1370400" cy="1357500"/>
          </a:xfrm>
          <a:prstGeom prst="roundRect">
            <a:avLst>
              <a:gd fmla="val 16935" name="adj"/>
            </a:avLst>
          </a:prstGeom>
          <a:noFill/>
          <a:ln>
            <a:noFill/>
          </a:ln>
        </p:spPr>
      </p:sp>
      <p:sp>
        <p:nvSpPr>
          <p:cNvPr id="159" name="Google Shape;159;p20"/>
          <p:cNvSpPr txBox="1"/>
          <p:nvPr>
            <p:ph idx="20" type="subTitle"/>
          </p:nvPr>
        </p:nvSpPr>
        <p:spPr>
          <a:xfrm>
            <a:off x="6080750" y="3769447"/>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60" name="Google Shape;160;p20"/>
          <p:cNvSpPr txBox="1"/>
          <p:nvPr>
            <p:ph idx="21" type="subTitle"/>
          </p:nvPr>
        </p:nvSpPr>
        <p:spPr>
          <a:xfrm>
            <a:off x="608075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161" name="Google Shape;161;p20"/>
          <p:cNvSpPr/>
          <p:nvPr>
            <p:ph idx="22" type="pic"/>
          </p:nvPr>
        </p:nvSpPr>
        <p:spPr>
          <a:xfrm>
            <a:off x="7542450" y="2295725"/>
            <a:ext cx="1370400" cy="1357500"/>
          </a:xfrm>
          <a:prstGeom prst="roundRect">
            <a:avLst>
              <a:gd fmla="val 16935" name="adj"/>
            </a:avLst>
          </a:prstGeom>
          <a:noFill/>
          <a:ln>
            <a:noFill/>
          </a:ln>
        </p:spPr>
      </p:sp>
      <p:sp>
        <p:nvSpPr>
          <p:cNvPr id="162" name="Google Shape;162;p20"/>
          <p:cNvSpPr txBox="1"/>
          <p:nvPr>
            <p:ph idx="23" type="subTitle"/>
          </p:nvPr>
        </p:nvSpPr>
        <p:spPr>
          <a:xfrm>
            <a:off x="75425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163" name="Google Shape;163;p20"/>
          <p:cNvSpPr txBox="1"/>
          <p:nvPr>
            <p:ph idx="24" type="subTitle"/>
          </p:nvPr>
        </p:nvSpPr>
        <p:spPr>
          <a:xfrm>
            <a:off x="75425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cxnSp>
        <p:nvCxnSpPr>
          <p:cNvPr id="164" name="Google Shape;164;p2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165" name="Google Shape;165;p2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66" name="Google Shape;166;p2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BLANK_1_1_1_1_1_1">
    <p:spTree>
      <p:nvGrpSpPr>
        <p:cNvPr id="167" name="Shape 167"/>
        <p:cNvGrpSpPr/>
        <p:nvPr/>
      </p:nvGrpSpPr>
      <p:grpSpPr>
        <a:xfrm>
          <a:off x="0" y="0"/>
          <a:ext cx="0" cy="0"/>
          <a:chOff x="0" y="0"/>
          <a:chExt cx="0" cy="0"/>
        </a:xfrm>
      </p:grpSpPr>
      <p:sp>
        <p:nvSpPr>
          <p:cNvPr id="168" name="Google Shape;168;p21"/>
          <p:cNvSpPr/>
          <p:nvPr>
            <p:ph idx="2" type="pic"/>
          </p:nvPr>
        </p:nvSpPr>
        <p:spPr>
          <a:xfrm>
            <a:off x="9425" y="-3075"/>
            <a:ext cx="9144000" cy="4641000"/>
          </a:xfrm>
          <a:prstGeom prst="rect">
            <a:avLst/>
          </a:prstGeom>
          <a:noFill/>
          <a:ln>
            <a:noFill/>
          </a:ln>
        </p:spPr>
      </p:sp>
      <p:sp>
        <p:nvSpPr>
          <p:cNvPr id="169" name="Google Shape;169;p21"/>
          <p:cNvSpPr txBox="1"/>
          <p:nvPr>
            <p:ph type="title"/>
          </p:nvPr>
        </p:nvSpPr>
        <p:spPr>
          <a:xfrm>
            <a:off x="234125" y="3337800"/>
            <a:ext cx="8574600" cy="1114800"/>
          </a:xfrm>
          <a:prstGeom prst="rect">
            <a:avLst/>
          </a:prstGeom>
        </p:spPr>
        <p:txBody>
          <a:bodyPr anchorCtr="0" anchor="b" bIns="0" lIns="0" spcFirstLastPara="1" rIns="0" wrap="square" tIns="0">
            <a:noAutofit/>
          </a:bodyPr>
          <a:lstStyle>
            <a:lvl1pPr lvl="0">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170" name="Google Shape;170;p21"/>
          <p:cNvSpPr txBox="1"/>
          <p:nvPr>
            <p:ph idx="1" type="subTitle"/>
          </p:nvPr>
        </p:nvSpPr>
        <p:spPr>
          <a:xfrm>
            <a:off x="228600" y="228600"/>
            <a:ext cx="28701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171" name="Google Shape;171;p21"/>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72" name="Google Shape;172;p21"/>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73" name="Google Shape;173;p21"/>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174" name="Google Shape;174;p2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175" name="Google Shape;175;p2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76" name="Google Shape;176;p2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 images">
  <p:cSld name="BLANK_1_1_1_1_1_1_1_1_1_1_3">
    <p:spTree>
      <p:nvGrpSpPr>
        <p:cNvPr id="177" name="Shape 177"/>
        <p:cNvGrpSpPr/>
        <p:nvPr/>
      </p:nvGrpSpPr>
      <p:grpSpPr>
        <a:xfrm>
          <a:off x="0" y="0"/>
          <a:ext cx="0" cy="0"/>
          <a:chOff x="0" y="0"/>
          <a:chExt cx="0" cy="0"/>
        </a:xfrm>
      </p:grpSpPr>
      <p:sp>
        <p:nvSpPr>
          <p:cNvPr id="178" name="Google Shape;178;p22"/>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79" name="Google Shape;179;p22"/>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180" name="Google Shape;180;p22"/>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grpSp>
        <p:nvGrpSpPr>
          <p:cNvPr id="181" name="Google Shape;181;p22"/>
          <p:cNvGrpSpPr/>
          <p:nvPr/>
        </p:nvGrpSpPr>
        <p:grpSpPr>
          <a:xfrm rot="5400000">
            <a:off x="8691475" y="228504"/>
            <a:ext cx="228589" cy="228623"/>
            <a:chOff x="1688332" y="4135245"/>
            <a:chExt cx="338700" cy="338700"/>
          </a:xfrm>
        </p:grpSpPr>
        <p:sp>
          <p:nvSpPr>
            <p:cNvPr id="182" name="Google Shape;182;p22"/>
            <p:cNvSpPr/>
            <p:nvPr/>
          </p:nvSpPr>
          <p:spPr>
            <a:xfrm rot="-5400000">
              <a:off x="1688332" y="4135245"/>
              <a:ext cx="338700" cy="33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nvGrpSpPr>
            <p:cNvPr id="183" name="Google Shape;183;p22"/>
            <p:cNvGrpSpPr/>
            <p:nvPr/>
          </p:nvGrpSpPr>
          <p:grpSpPr>
            <a:xfrm rot="-5400000">
              <a:off x="1787014" y="4262191"/>
              <a:ext cx="169598" cy="84809"/>
              <a:chOff x="498725" y="2069800"/>
              <a:chExt cx="205200" cy="102600"/>
            </a:xfrm>
          </p:grpSpPr>
          <p:cxnSp>
            <p:nvCxnSpPr>
              <p:cNvPr id="184" name="Google Shape;184;p22"/>
              <p:cNvCxnSpPr/>
              <p:nvPr/>
            </p:nvCxnSpPr>
            <p:spPr>
              <a:xfrm>
                <a:off x="498725" y="2069800"/>
                <a:ext cx="102600" cy="10260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2"/>
              <p:cNvCxnSpPr/>
              <p:nvPr/>
            </p:nvCxnSpPr>
            <p:spPr>
              <a:xfrm flipH="1">
                <a:off x="601325" y="2069800"/>
                <a:ext cx="102600" cy="102600"/>
              </a:xfrm>
              <a:prstGeom prst="straightConnector1">
                <a:avLst/>
              </a:prstGeom>
              <a:noFill/>
              <a:ln cap="flat" cmpd="sng" w="9525">
                <a:solidFill>
                  <a:schemeClr val="dk1"/>
                </a:solidFill>
                <a:prstDash val="solid"/>
                <a:round/>
                <a:headEnd len="med" w="med" type="none"/>
                <a:tailEnd len="med" w="med" type="none"/>
              </a:ln>
            </p:spPr>
          </p:cxnSp>
        </p:grpSp>
      </p:grpSp>
      <p:sp>
        <p:nvSpPr>
          <p:cNvPr id="186" name="Google Shape;186;p22"/>
          <p:cNvSpPr/>
          <p:nvPr>
            <p:ph idx="4" type="pic"/>
          </p:nvPr>
        </p:nvSpPr>
        <p:spPr>
          <a:xfrm>
            <a:off x="426700" y="1896600"/>
            <a:ext cx="665400" cy="685500"/>
          </a:xfrm>
          <a:prstGeom prst="roundRect">
            <a:avLst>
              <a:gd fmla="val 17601" name="adj"/>
            </a:avLst>
          </a:prstGeom>
          <a:noFill/>
          <a:ln>
            <a:noFill/>
          </a:ln>
        </p:spPr>
      </p:sp>
      <p:sp>
        <p:nvSpPr>
          <p:cNvPr id="187" name="Google Shape;187;p22"/>
          <p:cNvSpPr txBox="1"/>
          <p:nvPr>
            <p:ph idx="5" type="subTitle"/>
          </p:nvPr>
        </p:nvSpPr>
        <p:spPr>
          <a:xfrm>
            <a:off x="426700" y="2708802"/>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88" name="Google Shape;188;p22"/>
          <p:cNvSpPr txBox="1"/>
          <p:nvPr>
            <p:ph idx="6" type="subTitle"/>
          </p:nvPr>
        </p:nvSpPr>
        <p:spPr>
          <a:xfrm>
            <a:off x="4267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189" name="Google Shape;189;p22"/>
          <p:cNvSpPr txBox="1"/>
          <p:nvPr>
            <p:ph idx="7" type="body"/>
          </p:nvPr>
        </p:nvSpPr>
        <p:spPr>
          <a:xfrm>
            <a:off x="4267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190" name="Google Shape;190;p22"/>
          <p:cNvSpPr/>
          <p:nvPr>
            <p:ph idx="8" type="pic"/>
          </p:nvPr>
        </p:nvSpPr>
        <p:spPr>
          <a:xfrm>
            <a:off x="2621800" y="1896600"/>
            <a:ext cx="665400" cy="685500"/>
          </a:xfrm>
          <a:prstGeom prst="roundRect">
            <a:avLst>
              <a:gd fmla="val 17601" name="adj"/>
            </a:avLst>
          </a:prstGeom>
          <a:noFill/>
          <a:ln>
            <a:noFill/>
          </a:ln>
        </p:spPr>
      </p:sp>
      <p:sp>
        <p:nvSpPr>
          <p:cNvPr id="191" name="Google Shape;191;p22"/>
          <p:cNvSpPr txBox="1"/>
          <p:nvPr>
            <p:ph idx="9" type="subTitle"/>
          </p:nvPr>
        </p:nvSpPr>
        <p:spPr>
          <a:xfrm>
            <a:off x="26218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92" name="Google Shape;192;p22"/>
          <p:cNvSpPr txBox="1"/>
          <p:nvPr>
            <p:ph idx="13" type="subTitle"/>
          </p:nvPr>
        </p:nvSpPr>
        <p:spPr>
          <a:xfrm>
            <a:off x="2621800" y="2936075"/>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193" name="Google Shape;193;p22"/>
          <p:cNvSpPr txBox="1"/>
          <p:nvPr>
            <p:ph idx="14" type="body"/>
          </p:nvPr>
        </p:nvSpPr>
        <p:spPr>
          <a:xfrm>
            <a:off x="2621800" y="3251425"/>
            <a:ext cx="17058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194" name="Google Shape;194;p22"/>
          <p:cNvSpPr/>
          <p:nvPr>
            <p:ph idx="15" type="pic"/>
          </p:nvPr>
        </p:nvSpPr>
        <p:spPr>
          <a:xfrm>
            <a:off x="4816900" y="1896600"/>
            <a:ext cx="665400" cy="685500"/>
          </a:xfrm>
          <a:prstGeom prst="roundRect">
            <a:avLst>
              <a:gd fmla="val 17601" name="adj"/>
            </a:avLst>
          </a:prstGeom>
          <a:noFill/>
          <a:ln>
            <a:noFill/>
          </a:ln>
        </p:spPr>
      </p:sp>
      <p:sp>
        <p:nvSpPr>
          <p:cNvPr id="195" name="Google Shape;195;p22"/>
          <p:cNvSpPr txBox="1"/>
          <p:nvPr>
            <p:ph idx="16" type="subTitle"/>
          </p:nvPr>
        </p:nvSpPr>
        <p:spPr>
          <a:xfrm>
            <a:off x="4816900" y="2708808"/>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196" name="Google Shape;196;p22"/>
          <p:cNvSpPr txBox="1"/>
          <p:nvPr>
            <p:ph idx="17" type="subTitle"/>
          </p:nvPr>
        </p:nvSpPr>
        <p:spPr>
          <a:xfrm>
            <a:off x="48169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197" name="Google Shape;197;p22"/>
          <p:cNvSpPr txBox="1"/>
          <p:nvPr>
            <p:ph idx="18" type="body"/>
          </p:nvPr>
        </p:nvSpPr>
        <p:spPr>
          <a:xfrm>
            <a:off x="4817025"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198" name="Google Shape;198;p22"/>
          <p:cNvSpPr/>
          <p:nvPr>
            <p:ph idx="19" type="pic"/>
          </p:nvPr>
        </p:nvSpPr>
        <p:spPr>
          <a:xfrm>
            <a:off x="7012000" y="1896600"/>
            <a:ext cx="665400" cy="685500"/>
          </a:xfrm>
          <a:prstGeom prst="roundRect">
            <a:avLst>
              <a:gd fmla="val 17601" name="adj"/>
            </a:avLst>
          </a:prstGeom>
          <a:noFill/>
          <a:ln>
            <a:noFill/>
          </a:ln>
        </p:spPr>
      </p:sp>
      <p:sp>
        <p:nvSpPr>
          <p:cNvPr id="199" name="Google Shape;199;p22"/>
          <p:cNvSpPr txBox="1"/>
          <p:nvPr>
            <p:ph idx="20" type="subTitle"/>
          </p:nvPr>
        </p:nvSpPr>
        <p:spPr>
          <a:xfrm>
            <a:off x="70120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200" name="Google Shape;200;p22"/>
          <p:cNvSpPr txBox="1"/>
          <p:nvPr>
            <p:ph idx="21" type="subTitle"/>
          </p:nvPr>
        </p:nvSpPr>
        <p:spPr>
          <a:xfrm>
            <a:off x="70120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201" name="Google Shape;201;p22"/>
          <p:cNvSpPr txBox="1"/>
          <p:nvPr>
            <p:ph idx="22" type="body"/>
          </p:nvPr>
        </p:nvSpPr>
        <p:spPr>
          <a:xfrm>
            <a:off x="70120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cxnSp>
        <p:nvCxnSpPr>
          <p:cNvPr id="202" name="Google Shape;202;p22"/>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03" name="Google Shape;203;p22"/>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04" name="Google Shape;204;p22"/>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big title and body">
  <p:cSld name="BLANK_1_1_1_1_1_1_1_1_1_1_2">
    <p:spTree>
      <p:nvGrpSpPr>
        <p:cNvPr id="205" name="Shape 205"/>
        <p:cNvGrpSpPr/>
        <p:nvPr/>
      </p:nvGrpSpPr>
      <p:grpSpPr>
        <a:xfrm>
          <a:off x="0" y="0"/>
          <a:ext cx="0" cy="0"/>
          <a:chOff x="0" y="0"/>
          <a:chExt cx="0" cy="0"/>
        </a:xfrm>
      </p:grpSpPr>
      <p:pic>
        <p:nvPicPr>
          <p:cNvPr descr="Oval black shapes against a shadowy background. " id="206" name="Google Shape;206;p23"/>
          <p:cNvPicPr preferRelativeResize="0"/>
          <p:nvPr/>
        </p:nvPicPr>
        <p:blipFill rotWithShape="1">
          <a:blip r:embed="rId2">
            <a:alphaModFix/>
          </a:blip>
          <a:srcRect b="42245" l="17240" r="25038" t="34"/>
          <a:stretch/>
        </p:blipFill>
        <p:spPr>
          <a:xfrm>
            <a:off x="0" y="-289"/>
            <a:ext cx="9144000" cy="5144100"/>
          </a:xfrm>
          <a:prstGeom prst="roundRect">
            <a:avLst>
              <a:gd fmla="val 0" name="adj"/>
            </a:avLst>
          </a:prstGeom>
          <a:noFill/>
          <a:ln cap="flat" cmpd="sng" w="9525">
            <a:solidFill>
              <a:schemeClr val="accent1"/>
            </a:solidFill>
            <a:prstDash val="solid"/>
            <a:round/>
            <a:headEnd len="sm" w="sm" type="none"/>
            <a:tailEnd len="sm" w="sm" type="none"/>
          </a:ln>
        </p:spPr>
      </p:pic>
      <p:sp>
        <p:nvSpPr>
          <p:cNvPr id="207" name="Google Shape;207;p23"/>
          <p:cNvSpPr txBox="1"/>
          <p:nvPr>
            <p:ph idx="1" type="subTitle"/>
          </p:nvPr>
        </p:nvSpPr>
        <p:spPr>
          <a:xfrm>
            <a:off x="4314775" y="3818375"/>
            <a:ext cx="4230600" cy="4527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208" name="Google Shape;208;p23"/>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09" name="Google Shape;209;p23"/>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10" name="Google Shape;210;p23"/>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11" name="Google Shape;211;p23"/>
          <p:cNvSpPr txBox="1"/>
          <p:nvPr>
            <p:ph type="title"/>
          </p:nvPr>
        </p:nvSpPr>
        <p:spPr>
          <a:xfrm>
            <a:off x="228600" y="290448"/>
            <a:ext cx="3655800" cy="24075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212" name="Google Shape;212;p23"/>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23"/>
          <p:cNvCxnSpPr/>
          <p:nvPr/>
        </p:nvCxnSpPr>
        <p:spPr>
          <a:xfrm>
            <a:off x="4159025" y="226100"/>
            <a:ext cx="0" cy="4457700"/>
          </a:xfrm>
          <a:prstGeom prst="straightConnector1">
            <a:avLst/>
          </a:prstGeom>
          <a:noFill/>
          <a:ln cap="flat" cmpd="sng" w="9525">
            <a:solidFill>
              <a:schemeClr val="accent1"/>
            </a:solidFill>
            <a:prstDash val="solid"/>
            <a:round/>
            <a:headEnd len="med" w="med" type="none"/>
            <a:tailEnd len="med" w="med" type="none"/>
          </a:ln>
        </p:spPr>
      </p:cxnSp>
      <p:cxnSp>
        <p:nvCxnSpPr>
          <p:cNvPr id="214" name="Google Shape;214;p23"/>
          <p:cNvCxnSpPr/>
          <p:nvPr/>
        </p:nvCxnSpPr>
        <p:spPr>
          <a:xfrm>
            <a:off x="228600" y="226100"/>
            <a:ext cx="8687100" cy="0"/>
          </a:xfrm>
          <a:prstGeom prst="straightConnector1">
            <a:avLst/>
          </a:prstGeom>
          <a:noFill/>
          <a:ln cap="flat" cmpd="sng" w="9525">
            <a:solidFill>
              <a:schemeClr val="accent1"/>
            </a:solidFill>
            <a:prstDash val="solid"/>
            <a:round/>
            <a:headEnd len="med" w="med" type="none"/>
            <a:tailEnd len="med" w="med" type="none"/>
          </a:ln>
        </p:spPr>
      </p:cxnSp>
      <p:sp>
        <p:nvSpPr>
          <p:cNvPr id="215" name="Google Shape;215;p23"/>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16" name="Google Shape;216;p23"/>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1_1_1_1_1_1_1_1_1_2">
    <p:spTree>
      <p:nvGrpSpPr>
        <p:cNvPr id="217" name="Shape 217"/>
        <p:cNvGrpSpPr/>
        <p:nvPr/>
      </p:nvGrpSpPr>
      <p:grpSpPr>
        <a:xfrm>
          <a:off x="0" y="0"/>
          <a:ext cx="0" cy="0"/>
          <a:chOff x="0" y="0"/>
          <a:chExt cx="0" cy="0"/>
        </a:xfrm>
      </p:grpSpPr>
      <p:sp>
        <p:nvSpPr>
          <p:cNvPr id="218" name="Google Shape;218;p24"/>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219" name="Google Shape;219;p24"/>
          <p:cNvSpPr/>
          <p:nvPr>
            <p:ph idx="2" type="pic"/>
          </p:nvPr>
        </p:nvSpPr>
        <p:spPr>
          <a:xfrm>
            <a:off x="5342000" y="457200"/>
            <a:ext cx="3573300" cy="3995400"/>
          </a:xfrm>
          <a:prstGeom prst="roundRect">
            <a:avLst>
              <a:gd fmla="val 6865" name="adj"/>
            </a:avLst>
          </a:prstGeom>
          <a:noFill/>
          <a:ln>
            <a:noFill/>
          </a:ln>
        </p:spPr>
      </p:sp>
      <p:sp>
        <p:nvSpPr>
          <p:cNvPr id="220" name="Google Shape;220;p24"/>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21" name="Google Shape;221;p24"/>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22" name="Google Shape;222;p24"/>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23" name="Google Shape;223;p24"/>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sp>
        <p:nvSpPr>
          <p:cNvPr id="224" name="Google Shape;224;p24"/>
          <p:cNvSpPr txBox="1"/>
          <p:nvPr>
            <p:ph type="title"/>
          </p:nvPr>
        </p:nvSpPr>
        <p:spPr>
          <a:xfrm>
            <a:off x="228600" y="613525"/>
            <a:ext cx="42966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cxnSp>
        <p:nvCxnSpPr>
          <p:cNvPr id="225" name="Google Shape;225;p2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2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27" name="Google Shape;227;p2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cards">
  <p:cSld name="CUSTOM_1">
    <p:spTree>
      <p:nvGrpSpPr>
        <p:cNvPr id="228" name="Shape 228"/>
        <p:cNvGrpSpPr/>
        <p:nvPr/>
      </p:nvGrpSpPr>
      <p:grpSpPr>
        <a:xfrm>
          <a:off x="0" y="0"/>
          <a:ext cx="0" cy="0"/>
          <a:chOff x="0" y="0"/>
          <a:chExt cx="0" cy="0"/>
        </a:xfrm>
      </p:grpSpPr>
      <p:sp>
        <p:nvSpPr>
          <p:cNvPr id="229" name="Google Shape;229;p25"/>
          <p:cNvSpPr txBox="1"/>
          <p:nvPr>
            <p:ph type="title"/>
          </p:nvPr>
        </p:nvSpPr>
        <p:spPr>
          <a:xfrm>
            <a:off x="3386700" y="489887"/>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Medium"/>
              <a:buNone/>
              <a:defRPr sz="1800">
                <a:solidFill>
                  <a:schemeClr val="accent3"/>
                </a:solidFill>
              </a:defRPr>
            </a:lvl2pPr>
            <a:lvl3pPr lvl="2">
              <a:spcBef>
                <a:spcPts val="0"/>
              </a:spcBef>
              <a:spcAft>
                <a:spcPts val="0"/>
              </a:spcAft>
              <a:buClr>
                <a:schemeClr val="accent3"/>
              </a:buClr>
              <a:buSzPts val="1800"/>
              <a:buFont typeface="Urbanist Medium"/>
              <a:buNone/>
              <a:defRPr sz="1800">
                <a:solidFill>
                  <a:schemeClr val="accent3"/>
                </a:solidFill>
              </a:defRPr>
            </a:lvl3pPr>
            <a:lvl4pPr lvl="3">
              <a:spcBef>
                <a:spcPts val="0"/>
              </a:spcBef>
              <a:spcAft>
                <a:spcPts val="0"/>
              </a:spcAft>
              <a:buClr>
                <a:schemeClr val="accent3"/>
              </a:buClr>
              <a:buSzPts val="1800"/>
              <a:buFont typeface="Urbanist Medium"/>
              <a:buNone/>
              <a:defRPr sz="1800">
                <a:solidFill>
                  <a:schemeClr val="accent3"/>
                </a:solidFill>
              </a:defRPr>
            </a:lvl4pPr>
            <a:lvl5pPr lvl="4">
              <a:spcBef>
                <a:spcPts val="0"/>
              </a:spcBef>
              <a:spcAft>
                <a:spcPts val="0"/>
              </a:spcAft>
              <a:buClr>
                <a:schemeClr val="accent3"/>
              </a:buClr>
              <a:buSzPts val="1800"/>
              <a:buFont typeface="Urbanist Medium"/>
              <a:buNone/>
              <a:defRPr sz="1800">
                <a:solidFill>
                  <a:schemeClr val="accent3"/>
                </a:solidFill>
              </a:defRPr>
            </a:lvl5pPr>
            <a:lvl6pPr lvl="5">
              <a:spcBef>
                <a:spcPts val="0"/>
              </a:spcBef>
              <a:spcAft>
                <a:spcPts val="0"/>
              </a:spcAft>
              <a:buClr>
                <a:schemeClr val="accent3"/>
              </a:buClr>
              <a:buSzPts val="1800"/>
              <a:buFont typeface="Urbanist Medium"/>
              <a:buNone/>
              <a:defRPr sz="1800">
                <a:solidFill>
                  <a:schemeClr val="accent3"/>
                </a:solidFill>
              </a:defRPr>
            </a:lvl6pPr>
            <a:lvl7pPr lvl="6">
              <a:spcBef>
                <a:spcPts val="0"/>
              </a:spcBef>
              <a:spcAft>
                <a:spcPts val="0"/>
              </a:spcAft>
              <a:buClr>
                <a:schemeClr val="accent3"/>
              </a:buClr>
              <a:buSzPts val="1800"/>
              <a:buFont typeface="Urbanist Medium"/>
              <a:buNone/>
              <a:defRPr sz="1800">
                <a:solidFill>
                  <a:schemeClr val="accent3"/>
                </a:solidFill>
              </a:defRPr>
            </a:lvl7pPr>
            <a:lvl8pPr lvl="7">
              <a:spcBef>
                <a:spcPts val="0"/>
              </a:spcBef>
              <a:spcAft>
                <a:spcPts val="0"/>
              </a:spcAft>
              <a:buClr>
                <a:schemeClr val="accent3"/>
              </a:buClr>
              <a:buSzPts val="1800"/>
              <a:buFont typeface="Urbanist Medium"/>
              <a:buNone/>
              <a:defRPr sz="1800">
                <a:solidFill>
                  <a:schemeClr val="accent3"/>
                </a:solidFill>
              </a:defRPr>
            </a:lvl8pPr>
            <a:lvl9pPr lvl="8">
              <a:spcBef>
                <a:spcPts val="0"/>
              </a:spcBef>
              <a:spcAft>
                <a:spcPts val="0"/>
              </a:spcAft>
              <a:buClr>
                <a:schemeClr val="accent3"/>
              </a:buClr>
              <a:buSzPts val="1800"/>
              <a:buFont typeface="Urbanist Medium"/>
              <a:buNone/>
              <a:defRPr sz="1800">
                <a:solidFill>
                  <a:schemeClr val="accent3"/>
                </a:solidFill>
              </a:defRPr>
            </a:lvl9pPr>
          </a:lstStyle>
          <a:p/>
        </p:txBody>
      </p:sp>
      <p:sp>
        <p:nvSpPr>
          <p:cNvPr id="230" name="Google Shape;230;p25"/>
          <p:cNvSpPr txBox="1"/>
          <p:nvPr>
            <p:ph idx="1" type="subTitle"/>
          </p:nvPr>
        </p:nvSpPr>
        <p:spPr>
          <a:xfrm>
            <a:off x="338670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31" name="Google Shape;231;p25"/>
          <p:cNvSpPr txBox="1"/>
          <p:nvPr>
            <p:ph idx="2" type="subTitle"/>
          </p:nvPr>
        </p:nvSpPr>
        <p:spPr>
          <a:xfrm>
            <a:off x="338670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32" name="Google Shape;232;p25"/>
          <p:cNvSpPr txBox="1"/>
          <p:nvPr>
            <p:ph idx="3" type="title"/>
          </p:nvPr>
        </p:nvSpPr>
        <p:spPr>
          <a:xfrm>
            <a:off x="6307650" y="482616"/>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233" name="Google Shape;233;p25"/>
          <p:cNvSpPr txBox="1"/>
          <p:nvPr>
            <p:ph idx="4" type="subTitle"/>
          </p:nvPr>
        </p:nvSpPr>
        <p:spPr>
          <a:xfrm>
            <a:off x="630765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34" name="Google Shape;234;p25"/>
          <p:cNvSpPr txBox="1"/>
          <p:nvPr>
            <p:ph idx="5" type="subTitle"/>
          </p:nvPr>
        </p:nvSpPr>
        <p:spPr>
          <a:xfrm>
            <a:off x="630765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35" name="Google Shape;235;p25"/>
          <p:cNvSpPr txBox="1"/>
          <p:nvPr>
            <p:ph idx="6"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1pPr>
            <a:lvl2pPr lvl="1">
              <a:spcBef>
                <a:spcPts val="0"/>
              </a:spcBef>
              <a:spcAft>
                <a:spcPts val="0"/>
              </a:spcAft>
              <a:buClr>
                <a:schemeClr val="dk2"/>
              </a:buClr>
              <a:buSzPts val="3000"/>
              <a:buFont typeface="Urbanist"/>
              <a:buNone/>
              <a:defRPr>
                <a:solidFill>
                  <a:schemeClr val="dk2"/>
                </a:solidFill>
              </a:defRPr>
            </a:lvl2pPr>
            <a:lvl3pPr lvl="2">
              <a:spcBef>
                <a:spcPts val="0"/>
              </a:spcBef>
              <a:spcAft>
                <a:spcPts val="0"/>
              </a:spcAft>
              <a:buClr>
                <a:schemeClr val="dk2"/>
              </a:buClr>
              <a:buSzPts val="3000"/>
              <a:buFont typeface="Urbanist"/>
              <a:buNone/>
              <a:defRPr>
                <a:solidFill>
                  <a:schemeClr val="dk2"/>
                </a:solidFill>
              </a:defRPr>
            </a:lvl3pPr>
            <a:lvl4pPr lvl="3">
              <a:spcBef>
                <a:spcPts val="0"/>
              </a:spcBef>
              <a:spcAft>
                <a:spcPts val="0"/>
              </a:spcAft>
              <a:buClr>
                <a:schemeClr val="dk2"/>
              </a:buClr>
              <a:buSzPts val="3000"/>
              <a:buFont typeface="Urbanist"/>
              <a:buNone/>
              <a:defRPr>
                <a:solidFill>
                  <a:schemeClr val="dk2"/>
                </a:solidFill>
              </a:defRPr>
            </a:lvl4pPr>
            <a:lvl5pPr lvl="4">
              <a:spcBef>
                <a:spcPts val="0"/>
              </a:spcBef>
              <a:spcAft>
                <a:spcPts val="0"/>
              </a:spcAft>
              <a:buClr>
                <a:schemeClr val="dk2"/>
              </a:buClr>
              <a:buSzPts val="3000"/>
              <a:buFont typeface="Urbanist"/>
              <a:buNone/>
              <a:defRPr>
                <a:solidFill>
                  <a:schemeClr val="dk2"/>
                </a:solidFill>
              </a:defRPr>
            </a:lvl5pPr>
            <a:lvl6pPr lvl="5">
              <a:spcBef>
                <a:spcPts val="0"/>
              </a:spcBef>
              <a:spcAft>
                <a:spcPts val="0"/>
              </a:spcAft>
              <a:buClr>
                <a:schemeClr val="dk2"/>
              </a:buClr>
              <a:buSzPts val="3000"/>
              <a:buFont typeface="Urbanist"/>
              <a:buNone/>
              <a:defRPr>
                <a:solidFill>
                  <a:schemeClr val="dk2"/>
                </a:solidFill>
              </a:defRPr>
            </a:lvl6pPr>
            <a:lvl7pPr lvl="6">
              <a:spcBef>
                <a:spcPts val="0"/>
              </a:spcBef>
              <a:spcAft>
                <a:spcPts val="0"/>
              </a:spcAft>
              <a:buClr>
                <a:schemeClr val="dk2"/>
              </a:buClr>
              <a:buSzPts val="3000"/>
              <a:buFont typeface="Urbanist"/>
              <a:buNone/>
              <a:defRPr>
                <a:solidFill>
                  <a:schemeClr val="dk2"/>
                </a:solidFill>
              </a:defRPr>
            </a:lvl7pPr>
            <a:lvl8pPr lvl="7">
              <a:spcBef>
                <a:spcPts val="0"/>
              </a:spcBef>
              <a:spcAft>
                <a:spcPts val="0"/>
              </a:spcAft>
              <a:buClr>
                <a:schemeClr val="dk2"/>
              </a:buClr>
              <a:buSzPts val="3000"/>
              <a:buFont typeface="Urbanist"/>
              <a:buNone/>
              <a:defRPr>
                <a:solidFill>
                  <a:schemeClr val="dk2"/>
                </a:solidFill>
              </a:defRPr>
            </a:lvl8pPr>
            <a:lvl9pPr lvl="8">
              <a:spcBef>
                <a:spcPts val="0"/>
              </a:spcBef>
              <a:spcAft>
                <a:spcPts val="0"/>
              </a:spcAft>
              <a:buClr>
                <a:schemeClr val="dk2"/>
              </a:buClr>
              <a:buSzPts val="3000"/>
              <a:buFont typeface="Urbanist"/>
              <a:buNone/>
              <a:defRPr>
                <a:solidFill>
                  <a:schemeClr val="dk2"/>
                </a:solidFill>
              </a:defRPr>
            </a:lvl9pPr>
          </a:lstStyle>
          <a:p/>
        </p:txBody>
      </p:sp>
      <p:sp>
        <p:nvSpPr>
          <p:cNvPr id="236" name="Google Shape;236;p25"/>
          <p:cNvSpPr txBox="1"/>
          <p:nvPr>
            <p:ph idx="7" type="subTitle"/>
          </p:nvPr>
        </p:nvSpPr>
        <p:spPr>
          <a:xfrm>
            <a:off x="3482800" y="4057204"/>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237" name="Google Shape;237;p25"/>
          <p:cNvSpPr txBox="1"/>
          <p:nvPr>
            <p:ph idx="8" type="subTitle"/>
          </p:nvPr>
        </p:nvSpPr>
        <p:spPr>
          <a:xfrm>
            <a:off x="6405300" y="4057079"/>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238" name="Google Shape;238;p25"/>
          <p:cNvSpPr txBox="1"/>
          <p:nvPr>
            <p:ph idx="9"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39" name="Google Shape;239;p25"/>
          <p:cNvSpPr txBox="1"/>
          <p:nvPr>
            <p:ph idx="1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40" name="Google Shape;240;p25"/>
          <p:cNvSpPr txBox="1"/>
          <p:nvPr>
            <p:ph idx="1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241" name="Google Shape;241;p2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grpSp>
        <p:nvGrpSpPr>
          <p:cNvPr id="242" name="Google Shape;242;p25"/>
          <p:cNvGrpSpPr/>
          <p:nvPr/>
        </p:nvGrpSpPr>
        <p:grpSpPr>
          <a:xfrm rot="-5400000">
            <a:off x="4794488" y="4206993"/>
            <a:ext cx="141588" cy="73485"/>
            <a:chOff x="498725" y="2069800"/>
            <a:chExt cx="205200" cy="106500"/>
          </a:xfrm>
        </p:grpSpPr>
        <p:cxnSp>
          <p:nvCxnSpPr>
            <p:cNvPr id="243" name="Google Shape;243;p25"/>
            <p:cNvCxnSpPr/>
            <p:nvPr/>
          </p:nvCxnSpPr>
          <p:spPr>
            <a:xfrm flipH="1" rot="-5400000">
              <a:off x="498725" y="2069800"/>
              <a:ext cx="103500" cy="1035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25"/>
            <p:cNvCxnSpPr/>
            <p:nvPr/>
          </p:nvCxnSpPr>
          <p:spPr>
            <a:xfrm rot="5400000">
              <a:off x="596825" y="2069200"/>
              <a:ext cx="106500" cy="107700"/>
            </a:xfrm>
            <a:prstGeom prst="straightConnector1">
              <a:avLst/>
            </a:prstGeom>
            <a:noFill/>
            <a:ln cap="flat" cmpd="sng" w="9525">
              <a:solidFill>
                <a:schemeClr val="lt2"/>
              </a:solidFill>
              <a:prstDash val="solid"/>
              <a:round/>
              <a:headEnd len="med" w="med" type="none"/>
              <a:tailEnd len="med" w="med" type="none"/>
            </a:ln>
          </p:spPr>
        </p:cxnSp>
      </p:grpSp>
      <p:sp>
        <p:nvSpPr>
          <p:cNvPr id="245" name="Google Shape;245;p2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46" name="Google Shape;246;p2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ards">
  <p:cSld name="CUSTOM_1_1">
    <p:spTree>
      <p:nvGrpSpPr>
        <p:cNvPr id="247" name="Shape 247"/>
        <p:cNvGrpSpPr/>
        <p:nvPr/>
      </p:nvGrpSpPr>
      <p:grpSpPr>
        <a:xfrm>
          <a:off x="0" y="0"/>
          <a:ext cx="0" cy="0"/>
          <a:chOff x="0" y="0"/>
          <a:chExt cx="0" cy="0"/>
        </a:xfrm>
      </p:grpSpPr>
      <p:sp>
        <p:nvSpPr>
          <p:cNvPr id="248" name="Google Shape;248;p26"/>
          <p:cNvSpPr txBox="1"/>
          <p:nvPr>
            <p:ph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a:buNone/>
              <a:defRPr sz="1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249" name="Google Shape;249;p26"/>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50" name="Google Shape;250;p26"/>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51" name="Google Shape;251;p26"/>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252" name="Google Shape;252;p26"/>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53" name="Google Shape;253;p26"/>
          <p:cNvSpPr txBox="1"/>
          <p:nvPr>
            <p:ph idx="4" type="title"/>
          </p:nvPr>
        </p:nvSpPr>
        <p:spPr>
          <a:xfrm>
            <a:off x="3379125"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254" name="Google Shape;254;p26"/>
          <p:cNvSpPr txBox="1"/>
          <p:nvPr>
            <p:ph idx="5" type="subTitle"/>
          </p:nvPr>
        </p:nvSpPr>
        <p:spPr>
          <a:xfrm>
            <a:off x="3379125"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55" name="Google Shape;255;p26"/>
          <p:cNvSpPr txBox="1"/>
          <p:nvPr>
            <p:ph idx="6" type="subTitle"/>
          </p:nvPr>
        </p:nvSpPr>
        <p:spPr>
          <a:xfrm>
            <a:off x="3379123"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56" name="Google Shape;256;p26"/>
          <p:cNvSpPr txBox="1"/>
          <p:nvPr>
            <p:ph idx="7" type="title"/>
          </p:nvPr>
        </p:nvSpPr>
        <p:spPr>
          <a:xfrm>
            <a:off x="6318039"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257" name="Google Shape;257;p26"/>
          <p:cNvSpPr txBox="1"/>
          <p:nvPr>
            <p:ph idx="8" type="subTitle"/>
          </p:nvPr>
        </p:nvSpPr>
        <p:spPr>
          <a:xfrm>
            <a:off x="6318039"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58" name="Google Shape;258;p26"/>
          <p:cNvSpPr txBox="1"/>
          <p:nvPr>
            <p:ph idx="9" type="subTitle"/>
          </p:nvPr>
        </p:nvSpPr>
        <p:spPr>
          <a:xfrm>
            <a:off x="6318036"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59" name="Google Shape;259;p26"/>
          <p:cNvSpPr txBox="1"/>
          <p:nvPr>
            <p:ph idx="13" type="title"/>
          </p:nvPr>
        </p:nvSpPr>
        <p:spPr>
          <a:xfrm>
            <a:off x="6318039"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260" name="Google Shape;260;p26"/>
          <p:cNvSpPr txBox="1"/>
          <p:nvPr>
            <p:ph idx="14" type="subTitle"/>
          </p:nvPr>
        </p:nvSpPr>
        <p:spPr>
          <a:xfrm>
            <a:off x="6318039"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61" name="Google Shape;261;p26"/>
          <p:cNvSpPr txBox="1"/>
          <p:nvPr>
            <p:ph idx="15" type="subTitle"/>
          </p:nvPr>
        </p:nvSpPr>
        <p:spPr>
          <a:xfrm>
            <a:off x="6318036"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62" name="Google Shape;262;p26"/>
          <p:cNvSpPr txBox="1"/>
          <p:nvPr>
            <p:ph idx="16" type="title"/>
          </p:nvPr>
        </p:nvSpPr>
        <p:spPr>
          <a:xfrm>
            <a:off x="3379125"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263" name="Google Shape;263;p26"/>
          <p:cNvSpPr txBox="1"/>
          <p:nvPr>
            <p:ph idx="17" type="subTitle"/>
          </p:nvPr>
        </p:nvSpPr>
        <p:spPr>
          <a:xfrm>
            <a:off x="3379125"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264" name="Google Shape;264;p26"/>
          <p:cNvSpPr txBox="1"/>
          <p:nvPr>
            <p:ph idx="18" type="subTitle"/>
          </p:nvPr>
        </p:nvSpPr>
        <p:spPr>
          <a:xfrm>
            <a:off x="3379123"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265" name="Google Shape;265;p26"/>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66" name="Google Shape;266;p26"/>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_1_1_1_1_1_1_1_1_1_1_1_1_1_1_1_1_1">
    <p:spTree>
      <p:nvGrpSpPr>
        <p:cNvPr id="267" name="Shape 267"/>
        <p:cNvGrpSpPr/>
        <p:nvPr/>
      </p:nvGrpSpPr>
      <p:grpSpPr>
        <a:xfrm>
          <a:off x="0" y="0"/>
          <a:ext cx="0" cy="0"/>
          <a:chOff x="0" y="0"/>
          <a:chExt cx="0" cy="0"/>
        </a:xfrm>
      </p:grpSpPr>
      <p:pic>
        <p:nvPicPr>
          <p:cNvPr id="268" name="Google Shape;268;p27"/>
          <p:cNvPicPr preferRelativeResize="0"/>
          <p:nvPr/>
        </p:nvPicPr>
        <p:blipFill rotWithShape="1">
          <a:blip r:embed="rId2">
            <a:alphaModFix/>
          </a:blip>
          <a:srcRect b="14588" l="0" r="15469" t="0"/>
          <a:stretch/>
        </p:blipFill>
        <p:spPr>
          <a:xfrm flipH="1">
            <a:off x="4571999" y="2061075"/>
            <a:ext cx="4572001" cy="3082424"/>
          </a:xfrm>
          <a:prstGeom prst="rect">
            <a:avLst/>
          </a:prstGeom>
          <a:noFill/>
          <a:ln>
            <a:noFill/>
          </a:ln>
        </p:spPr>
      </p:pic>
      <p:cxnSp>
        <p:nvCxnSpPr>
          <p:cNvPr id="269" name="Google Shape;269;p27"/>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27"/>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1" name="Google Shape;271;p27"/>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2" name="Google Shape;272;p27"/>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3" name="Google Shape;273;p27"/>
          <p:cNvSpPr txBox="1"/>
          <p:nvPr>
            <p:ph idx="4"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274" name="Google Shape;274;p27"/>
          <p:cNvSpPr txBox="1"/>
          <p:nvPr>
            <p:ph type="title"/>
          </p:nvPr>
        </p:nvSpPr>
        <p:spPr>
          <a:xfrm>
            <a:off x="355225" y="1775475"/>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275" name="Google Shape;275;p27"/>
          <p:cNvSpPr txBox="1"/>
          <p:nvPr>
            <p:ph idx="5" type="subTitle"/>
          </p:nvPr>
        </p:nvSpPr>
        <p:spPr>
          <a:xfrm>
            <a:off x="35522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276" name="Google Shape;276;p27"/>
          <p:cNvSpPr txBox="1"/>
          <p:nvPr>
            <p:ph idx="6" type="body"/>
          </p:nvPr>
        </p:nvSpPr>
        <p:spPr>
          <a:xfrm>
            <a:off x="35522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277" name="Google Shape;277;p27"/>
          <p:cNvSpPr txBox="1"/>
          <p:nvPr>
            <p:ph idx="7" type="title"/>
          </p:nvPr>
        </p:nvSpPr>
        <p:spPr>
          <a:xfrm>
            <a:off x="2543875"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278" name="Google Shape;278;p27"/>
          <p:cNvSpPr txBox="1"/>
          <p:nvPr>
            <p:ph idx="8" type="subTitle"/>
          </p:nvPr>
        </p:nvSpPr>
        <p:spPr>
          <a:xfrm>
            <a:off x="254387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279" name="Google Shape;279;p27"/>
          <p:cNvSpPr txBox="1"/>
          <p:nvPr>
            <p:ph idx="9" type="body"/>
          </p:nvPr>
        </p:nvSpPr>
        <p:spPr>
          <a:xfrm>
            <a:off x="254387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280" name="Google Shape;280;p27"/>
          <p:cNvSpPr txBox="1"/>
          <p:nvPr>
            <p:ph idx="13" type="title"/>
          </p:nvPr>
        </p:nvSpPr>
        <p:spPr>
          <a:xfrm>
            <a:off x="47455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281" name="Google Shape;281;p27"/>
          <p:cNvSpPr txBox="1"/>
          <p:nvPr>
            <p:ph idx="14" type="subTitle"/>
          </p:nvPr>
        </p:nvSpPr>
        <p:spPr>
          <a:xfrm>
            <a:off x="47455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282" name="Google Shape;282;p27"/>
          <p:cNvSpPr txBox="1"/>
          <p:nvPr>
            <p:ph idx="15" type="body"/>
          </p:nvPr>
        </p:nvSpPr>
        <p:spPr>
          <a:xfrm>
            <a:off x="4745400"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283" name="Google Shape;283;p27"/>
          <p:cNvSpPr txBox="1"/>
          <p:nvPr>
            <p:ph idx="16" type="title"/>
          </p:nvPr>
        </p:nvSpPr>
        <p:spPr>
          <a:xfrm>
            <a:off x="69423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284" name="Google Shape;284;p27"/>
          <p:cNvSpPr txBox="1"/>
          <p:nvPr>
            <p:ph idx="17" type="subTitle"/>
          </p:nvPr>
        </p:nvSpPr>
        <p:spPr>
          <a:xfrm>
            <a:off x="69423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285" name="Google Shape;285;p27"/>
          <p:cNvSpPr txBox="1"/>
          <p:nvPr>
            <p:ph idx="18" type="body"/>
          </p:nvPr>
        </p:nvSpPr>
        <p:spPr>
          <a:xfrm>
            <a:off x="6942300" y="2465025"/>
            <a:ext cx="17916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286" name="Google Shape;286;p27"/>
          <p:cNvSpPr txBox="1"/>
          <p:nvPr>
            <p:ph idx="19" type="title"/>
          </p:nvPr>
        </p:nvSpPr>
        <p:spPr>
          <a:xfrm>
            <a:off x="228600" y="613525"/>
            <a:ext cx="3904500" cy="8649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287" name="Google Shape;287;p27"/>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88" name="Google Shape;288;p27"/>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p:cSld name="CUSTOM">
    <p:spTree>
      <p:nvGrpSpPr>
        <p:cNvPr id="289" name="Shape 289"/>
        <p:cNvGrpSpPr/>
        <p:nvPr/>
      </p:nvGrpSpPr>
      <p:grpSpPr>
        <a:xfrm>
          <a:off x="0" y="0"/>
          <a:ext cx="0" cy="0"/>
          <a:chOff x="0" y="0"/>
          <a:chExt cx="0" cy="0"/>
        </a:xfrm>
      </p:grpSpPr>
      <p:sp>
        <p:nvSpPr>
          <p:cNvPr id="290" name="Google Shape;290;p28"/>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cxnSp>
        <p:nvCxnSpPr>
          <p:cNvPr id="291" name="Google Shape;291;p28"/>
          <p:cNvCxnSpPr/>
          <p:nvPr/>
        </p:nvCxnSpPr>
        <p:spPr>
          <a:xfrm>
            <a:off x="228450" y="2061025"/>
            <a:ext cx="8687100" cy="0"/>
          </a:xfrm>
          <a:prstGeom prst="straightConnector1">
            <a:avLst/>
          </a:prstGeom>
          <a:noFill/>
          <a:ln cap="flat" cmpd="sng" w="9525">
            <a:solidFill>
              <a:schemeClr val="lt2"/>
            </a:solidFill>
            <a:prstDash val="solid"/>
            <a:round/>
            <a:headEnd len="med" w="med" type="none"/>
            <a:tailEnd len="med" w="med" type="none"/>
          </a:ln>
        </p:spPr>
      </p:cxnSp>
      <p:sp>
        <p:nvSpPr>
          <p:cNvPr id="292" name="Google Shape;292;p28"/>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3" name="Google Shape;293;p28"/>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4" name="Google Shape;294;p28"/>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295" name="Google Shape;295;p2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28"/>
          <p:cNvSpPr txBox="1"/>
          <p:nvPr>
            <p:ph type="title"/>
          </p:nvPr>
        </p:nvSpPr>
        <p:spPr>
          <a:xfrm>
            <a:off x="228600" y="369300"/>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297" name="Google Shape;297;p28"/>
          <p:cNvSpPr/>
          <p:nvPr>
            <p:ph idx="5" type="pic"/>
          </p:nvPr>
        </p:nvSpPr>
        <p:spPr>
          <a:xfrm>
            <a:off x="3795900" y="2682425"/>
            <a:ext cx="1458300" cy="1458300"/>
          </a:xfrm>
          <a:prstGeom prst="ellipse">
            <a:avLst/>
          </a:prstGeom>
          <a:noFill/>
          <a:ln cap="flat" cmpd="sng" w="9525">
            <a:solidFill>
              <a:schemeClr val="accent3"/>
            </a:solidFill>
            <a:prstDash val="solid"/>
            <a:round/>
            <a:headEnd len="sm" w="sm" type="none"/>
            <a:tailEnd len="sm" w="sm" type="none"/>
          </a:ln>
        </p:spPr>
      </p:sp>
      <p:sp>
        <p:nvSpPr>
          <p:cNvPr id="298" name="Google Shape;298;p28"/>
          <p:cNvSpPr txBox="1"/>
          <p:nvPr>
            <p:ph idx="6" type="body"/>
          </p:nvPr>
        </p:nvSpPr>
        <p:spPr>
          <a:xfrm>
            <a:off x="5871500" y="2468775"/>
            <a:ext cx="2864700" cy="676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dk2"/>
              </a:buClr>
              <a:buSzPts val="1000"/>
              <a:buFont typeface="Urbanist"/>
              <a:buChar char="●"/>
              <a:defRPr sz="1000">
                <a:solidFill>
                  <a:schemeClr val="dk2"/>
                </a:solidFill>
              </a:defRPr>
            </a:lvl1pPr>
            <a:lvl2pPr indent="-292100" lvl="1" marL="914400">
              <a:spcBef>
                <a:spcPts val="0"/>
              </a:spcBef>
              <a:spcAft>
                <a:spcPts val="0"/>
              </a:spcAft>
              <a:buClr>
                <a:schemeClr val="dk2"/>
              </a:buClr>
              <a:buSzPts val="1000"/>
              <a:buFont typeface="Urbanist"/>
              <a:buChar char="○"/>
              <a:defRPr sz="1000">
                <a:solidFill>
                  <a:schemeClr val="dk2"/>
                </a:solidFill>
              </a:defRPr>
            </a:lvl2pPr>
            <a:lvl3pPr indent="-292100" lvl="2" marL="1371600">
              <a:spcBef>
                <a:spcPts val="0"/>
              </a:spcBef>
              <a:spcAft>
                <a:spcPts val="0"/>
              </a:spcAft>
              <a:buClr>
                <a:schemeClr val="dk2"/>
              </a:buClr>
              <a:buSzPts val="1000"/>
              <a:buFont typeface="Urbanist"/>
              <a:buChar char="■"/>
              <a:defRPr sz="1000">
                <a:solidFill>
                  <a:schemeClr val="dk2"/>
                </a:solidFill>
              </a:defRPr>
            </a:lvl3pPr>
            <a:lvl4pPr indent="-292100" lvl="3" marL="1828800">
              <a:spcBef>
                <a:spcPts val="0"/>
              </a:spcBef>
              <a:spcAft>
                <a:spcPts val="0"/>
              </a:spcAft>
              <a:buClr>
                <a:schemeClr val="dk2"/>
              </a:buClr>
              <a:buSzPts val="1000"/>
              <a:buFont typeface="Urbanist"/>
              <a:buChar char="●"/>
              <a:defRPr sz="1000">
                <a:solidFill>
                  <a:schemeClr val="dk2"/>
                </a:solidFill>
              </a:defRPr>
            </a:lvl4pPr>
            <a:lvl5pPr indent="-292100" lvl="4" marL="2286000">
              <a:spcBef>
                <a:spcPts val="0"/>
              </a:spcBef>
              <a:spcAft>
                <a:spcPts val="0"/>
              </a:spcAft>
              <a:buClr>
                <a:schemeClr val="dk2"/>
              </a:buClr>
              <a:buSzPts val="1000"/>
              <a:buFont typeface="Urbanist"/>
              <a:buChar char="○"/>
              <a:defRPr sz="1000">
                <a:solidFill>
                  <a:schemeClr val="dk2"/>
                </a:solidFill>
              </a:defRPr>
            </a:lvl5pPr>
            <a:lvl6pPr indent="-292100" lvl="5" marL="2743200">
              <a:spcBef>
                <a:spcPts val="0"/>
              </a:spcBef>
              <a:spcAft>
                <a:spcPts val="0"/>
              </a:spcAft>
              <a:buClr>
                <a:schemeClr val="dk2"/>
              </a:buClr>
              <a:buSzPts val="1000"/>
              <a:buFont typeface="Urbanist"/>
              <a:buChar char="■"/>
              <a:defRPr sz="1000">
                <a:solidFill>
                  <a:schemeClr val="dk2"/>
                </a:solidFill>
              </a:defRPr>
            </a:lvl6pPr>
            <a:lvl7pPr indent="-292100" lvl="6" marL="3200400">
              <a:spcBef>
                <a:spcPts val="0"/>
              </a:spcBef>
              <a:spcAft>
                <a:spcPts val="0"/>
              </a:spcAft>
              <a:buClr>
                <a:schemeClr val="dk2"/>
              </a:buClr>
              <a:buSzPts val="1000"/>
              <a:buFont typeface="Urbanist"/>
              <a:buChar char="●"/>
              <a:defRPr sz="1000">
                <a:solidFill>
                  <a:schemeClr val="dk2"/>
                </a:solidFill>
              </a:defRPr>
            </a:lvl7pPr>
            <a:lvl8pPr indent="-292100" lvl="7" marL="3657600">
              <a:spcBef>
                <a:spcPts val="0"/>
              </a:spcBef>
              <a:spcAft>
                <a:spcPts val="0"/>
              </a:spcAft>
              <a:buClr>
                <a:schemeClr val="dk2"/>
              </a:buClr>
              <a:buSzPts val="1000"/>
              <a:buFont typeface="Urbanist"/>
              <a:buChar char="○"/>
              <a:defRPr sz="1000">
                <a:solidFill>
                  <a:schemeClr val="dk2"/>
                </a:solidFill>
              </a:defRPr>
            </a:lvl8pPr>
            <a:lvl9pPr indent="-292100" lvl="8" marL="4114800">
              <a:spcBef>
                <a:spcPts val="0"/>
              </a:spcBef>
              <a:spcAft>
                <a:spcPts val="0"/>
              </a:spcAft>
              <a:buClr>
                <a:schemeClr val="dk2"/>
              </a:buClr>
              <a:buSzPts val="1000"/>
              <a:buFont typeface="Urbanist"/>
              <a:buChar char="■"/>
              <a:defRPr sz="1000">
                <a:solidFill>
                  <a:schemeClr val="dk2"/>
                </a:solidFill>
              </a:defRPr>
            </a:lvl9pPr>
          </a:lstStyle>
          <a:p/>
        </p:txBody>
      </p:sp>
      <p:sp>
        <p:nvSpPr>
          <p:cNvPr id="299" name="Google Shape;299;p28"/>
          <p:cNvSpPr txBox="1"/>
          <p:nvPr>
            <p:ph idx="7" type="body"/>
          </p:nvPr>
        </p:nvSpPr>
        <p:spPr>
          <a:xfrm>
            <a:off x="5871500" y="3553025"/>
            <a:ext cx="2864700" cy="696000"/>
          </a:xfrm>
          <a:prstGeom prst="rect">
            <a:avLst/>
          </a:prstGeom>
        </p:spPr>
        <p:txBody>
          <a:bodyPr anchorCtr="0" anchor="t" bIns="91425" lIns="0" spcFirstLastPara="1" rIns="91425" wrap="square" tIns="0">
            <a:spAutoFit/>
          </a:bodyPr>
          <a:lstStyle>
            <a:lvl1pPr indent="-304800" lvl="0" marL="457200">
              <a:lnSpc>
                <a:spcPct val="100000"/>
              </a:lnSpc>
              <a:spcBef>
                <a:spcPts val="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1pPr>
            <a:lvl2pPr indent="-304800" lvl="1" marL="914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2pPr>
            <a:lvl3pPr indent="-304800" lvl="2" marL="1371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3pPr>
            <a:lvl4pPr indent="-304800" lvl="3" marL="1828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4pPr>
            <a:lvl5pPr indent="-304800" lvl="4" marL="22860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5pPr>
            <a:lvl6pPr indent="-304800" lvl="5" marL="27432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6pPr>
            <a:lvl7pPr indent="-304800" lvl="6" marL="3200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7pPr>
            <a:lvl8pPr indent="-304800" lvl="7" marL="3657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8pPr>
            <a:lvl9pPr indent="-304800" lvl="8" marL="4114800">
              <a:lnSpc>
                <a:spcPct val="100000"/>
              </a:lnSpc>
              <a:spcBef>
                <a:spcPts val="800"/>
              </a:spcBef>
              <a:spcAft>
                <a:spcPts val="80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9pPr>
          </a:lstStyle>
          <a:p/>
        </p:txBody>
      </p:sp>
      <p:sp>
        <p:nvSpPr>
          <p:cNvPr id="300" name="Google Shape;300;p28"/>
          <p:cNvSpPr txBox="1"/>
          <p:nvPr>
            <p:ph idx="8" type="subTitle"/>
          </p:nvPr>
        </p:nvSpPr>
        <p:spPr>
          <a:xfrm>
            <a:off x="238800" y="2720113"/>
            <a:ext cx="2824500" cy="145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2pPr>
            <a:lvl3pPr lvl="2">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3pPr>
            <a:lvl4pPr lvl="3">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4pPr>
            <a:lvl5pPr lvl="4">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5pPr>
            <a:lvl6pPr lvl="5">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6pPr>
            <a:lvl7pPr lvl="6">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7pPr>
            <a:lvl8pPr lvl="7">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8pPr>
            <a:lvl9pPr lvl="8">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9pPr>
          </a:lstStyle>
          <a:p/>
        </p:txBody>
      </p:sp>
      <p:sp>
        <p:nvSpPr>
          <p:cNvPr id="301" name="Google Shape;301;p2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02" name="Google Shape;302;p2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p:cSld name="CUSTOM_2">
    <p:spTree>
      <p:nvGrpSpPr>
        <p:cNvPr id="303" name="Shape 303"/>
        <p:cNvGrpSpPr/>
        <p:nvPr/>
      </p:nvGrpSpPr>
      <p:grpSpPr>
        <a:xfrm>
          <a:off x="0" y="0"/>
          <a:ext cx="0" cy="0"/>
          <a:chOff x="0" y="0"/>
          <a:chExt cx="0" cy="0"/>
        </a:xfrm>
      </p:grpSpPr>
      <p:sp>
        <p:nvSpPr>
          <p:cNvPr id="304" name="Google Shape;304;p29"/>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05" name="Google Shape;305;p29"/>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06" name="Google Shape;306;p29"/>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307" name="Google Shape;307;p2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08" name="Google Shape;308;p29"/>
          <p:cNvSpPr/>
          <p:nvPr/>
        </p:nvSpPr>
        <p:spPr>
          <a:xfrm>
            <a:off x="228600" y="1395962"/>
            <a:ext cx="2101200" cy="3054000"/>
          </a:xfrm>
          <a:prstGeom prst="roundRect">
            <a:avLst>
              <a:gd fmla="val 963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09" name="Google Shape;309;p29"/>
          <p:cNvSpPr/>
          <p:nvPr/>
        </p:nvSpPr>
        <p:spPr>
          <a:xfrm>
            <a:off x="2423700" y="1395962"/>
            <a:ext cx="3198600" cy="3054000"/>
          </a:xfrm>
          <a:prstGeom prst="roundRect">
            <a:avLst>
              <a:gd fmla="val 6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10" name="Google Shape;310;p29"/>
          <p:cNvSpPr/>
          <p:nvPr/>
        </p:nvSpPr>
        <p:spPr>
          <a:xfrm>
            <a:off x="5716850" y="1395962"/>
            <a:ext cx="3198600" cy="1758300"/>
          </a:xfrm>
          <a:prstGeom prst="roundRect">
            <a:avLst>
              <a:gd fmla="val 963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11" name="Google Shape;311;p29"/>
          <p:cNvSpPr/>
          <p:nvPr/>
        </p:nvSpPr>
        <p:spPr>
          <a:xfrm>
            <a:off x="5716200" y="3231390"/>
            <a:ext cx="3198600" cy="1217400"/>
          </a:xfrm>
          <a:prstGeom prst="roundRect">
            <a:avLst>
              <a:gd fmla="val 1360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12" name="Google Shape;312;p29"/>
          <p:cNvSpPr/>
          <p:nvPr>
            <p:ph idx="4" type="pic"/>
          </p:nvPr>
        </p:nvSpPr>
        <p:spPr>
          <a:xfrm>
            <a:off x="381950" y="993050"/>
            <a:ext cx="850500" cy="850500"/>
          </a:xfrm>
          <a:prstGeom prst="ellipse">
            <a:avLst/>
          </a:prstGeom>
          <a:noFill/>
          <a:ln cap="flat" cmpd="sng" w="9525">
            <a:solidFill>
              <a:schemeClr val="accent3"/>
            </a:solidFill>
            <a:prstDash val="solid"/>
            <a:round/>
            <a:headEnd len="sm" w="sm" type="none"/>
            <a:tailEnd len="sm" w="sm" type="none"/>
          </a:ln>
        </p:spPr>
      </p:sp>
      <p:sp>
        <p:nvSpPr>
          <p:cNvPr id="313" name="Google Shape;313;p29"/>
          <p:cNvSpPr txBox="1"/>
          <p:nvPr>
            <p:ph idx="5" type="subTitle"/>
          </p:nvPr>
        </p:nvSpPr>
        <p:spPr>
          <a:xfrm>
            <a:off x="381950" y="2062875"/>
            <a:ext cx="1786500" cy="236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Urbanist"/>
              <a:buNone/>
              <a:defRPr b="1" sz="1200">
                <a:solidFill>
                  <a:schemeClr val="dk1"/>
                </a:solidFill>
              </a:defRPr>
            </a:lvl1pPr>
            <a:lvl2pPr lvl="1">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2pPr>
            <a:lvl3pPr lvl="2">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3pPr>
            <a:lvl4pPr lvl="3">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4pPr>
            <a:lvl5pPr lvl="4">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5pPr>
            <a:lvl6pPr lvl="5">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6pPr>
            <a:lvl7pPr lvl="6">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7pPr>
            <a:lvl8pPr lvl="7">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8pPr>
            <a:lvl9pPr lvl="8">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9pPr>
          </a:lstStyle>
          <a:p/>
        </p:txBody>
      </p:sp>
      <p:sp>
        <p:nvSpPr>
          <p:cNvPr id="314" name="Google Shape;314;p29"/>
          <p:cNvSpPr txBox="1"/>
          <p:nvPr>
            <p:ph idx="6" type="body"/>
          </p:nvPr>
        </p:nvSpPr>
        <p:spPr>
          <a:xfrm>
            <a:off x="381950" y="2453500"/>
            <a:ext cx="1786500" cy="1536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Urbanist"/>
              <a:buChar char="●"/>
              <a:defRPr sz="1000">
                <a:solidFill>
                  <a:schemeClr val="dk1"/>
                </a:solidFill>
              </a:defRPr>
            </a:lvl1pPr>
            <a:lvl2pPr indent="-292100" lvl="1" marL="914400">
              <a:spcBef>
                <a:spcPts val="0"/>
              </a:spcBef>
              <a:spcAft>
                <a:spcPts val="0"/>
              </a:spcAft>
              <a:buClr>
                <a:schemeClr val="dk1"/>
              </a:buClr>
              <a:buSzPts val="1000"/>
              <a:buFont typeface="Urbanist"/>
              <a:buChar char="○"/>
              <a:defRPr sz="1000">
                <a:solidFill>
                  <a:schemeClr val="dk1"/>
                </a:solidFill>
              </a:defRPr>
            </a:lvl2pPr>
            <a:lvl3pPr indent="-292100" lvl="2" marL="1371600">
              <a:spcBef>
                <a:spcPts val="0"/>
              </a:spcBef>
              <a:spcAft>
                <a:spcPts val="0"/>
              </a:spcAft>
              <a:buClr>
                <a:schemeClr val="dk1"/>
              </a:buClr>
              <a:buSzPts val="1000"/>
              <a:buFont typeface="Urbanist"/>
              <a:buChar char="■"/>
              <a:defRPr sz="1000">
                <a:solidFill>
                  <a:schemeClr val="dk1"/>
                </a:solidFill>
              </a:defRPr>
            </a:lvl3pPr>
            <a:lvl4pPr indent="-292100" lvl="3" marL="1828800">
              <a:spcBef>
                <a:spcPts val="0"/>
              </a:spcBef>
              <a:spcAft>
                <a:spcPts val="0"/>
              </a:spcAft>
              <a:buClr>
                <a:schemeClr val="dk1"/>
              </a:buClr>
              <a:buSzPts val="1000"/>
              <a:buFont typeface="Urbanist"/>
              <a:buChar char="●"/>
              <a:defRPr sz="1000">
                <a:solidFill>
                  <a:schemeClr val="dk1"/>
                </a:solidFill>
              </a:defRPr>
            </a:lvl4pPr>
            <a:lvl5pPr indent="-292100" lvl="4" marL="2286000">
              <a:spcBef>
                <a:spcPts val="0"/>
              </a:spcBef>
              <a:spcAft>
                <a:spcPts val="0"/>
              </a:spcAft>
              <a:buClr>
                <a:schemeClr val="dk1"/>
              </a:buClr>
              <a:buSzPts val="1000"/>
              <a:buFont typeface="Urbanist"/>
              <a:buChar char="○"/>
              <a:defRPr sz="1000">
                <a:solidFill>
                  <a:schemeClr val="dk1"/>
                </a:solidFill>
              </a:defRPr>
            </a:lvl5pPr>
            <a:lvl6pPr indent="-292100" lvl="5" marL="2743200">
              <a:spcBef>
                <a:spcPts val="0"/>
              </a:spcBef>
              <a:spcAft>
                <a:spcPts val="0"/>
              </a:spcAft>
              <a:buClr>
                <a:schemeClr val="dk1"/>
              </a:buClr>
              <a:buSzPts val="1000"/>
              <a:buFont typeface="Urbanist"/>
              <a:buChar char="■"/>
              <a:defRPr sz="1000">
                <a:solidFill>
                  <a:schemeClr val="dk1"/>
                </a:solidFill>
              </a:defRPr>
            </a:lvl6pPr>
            <a:lvl7pPr indent="-292100" lvl="6" marL="3200400">
              <a:spcBef>
                <a:spcPts val="0"/>
              </a:spcBef>
              <a:spcAft>
                <a:spcPts val="0"/>
              </a:spcAft>
              <a:buClr>
                <a:schemeClr val="dk1"/>
              </a:buClr>
              <a:buSzPts val="1000"/>
              <a:buFont typeface="Urbanist"/>
              <a:buChar char="●"/>
              <a:defRPr sz="1000">
                <a:solidFill>
                  <a:schemeClr val="dk1"/>
                </a:solidFill>
              </a:defRPr>
            </a:lvl7pPr>
            <a:lvl8pPr indent="-292100" lvl="7" marL="3657600">
              <a:spcBef>
                <a:spcPts val="0"/>
              </a:spcBef>
              <a:spcAft>
                <a:spcPts val="0"/>
              </a:spcAft>
              <a:buClr>
                <a:schemeClr val="dk1"/>
              </a:buClr>
              <a:buSzPts val="1000"/>
              <a:buFont typeface="Urbanist"/>
              <a:buChar char="○"/>
              <a:defRPr sz="1000">
                <a:solidFill>
                  <a:schemeClr val="dk1"/>
                </a:solidFill>
              </a:defRPr>
            </a:lvl8pPr>
            <a:lvl9pPr indent="-292100" lvl="8" marL="4114800">
              <a:spcBef>
                <a:spcPts val="0"/>
              </a:spcBef>
              <a:spcAft>
                <a:spcPts val="0"/>
              </a:spcAft>
              <a:buClr>
                <a:schemeClr val="dk1"/>
              </a:buClr>
              <a:buSzPts val="1000"/>
              <a:buFont typeface="Urbanist"/>
              <a:buChar char="■"/>
              <a:defRPr sz="1000">
                <a:solidFill>
                  <a:schemeClr val="dk1"/>
                </a:solidFill>
              </a:defRPr>
            </a:lvl9pPr>
          </a:lstStyle>
          <a:p/>
        </p:txBody>
      </p:sp>
      <p:sp>
        <p:nvSpPr>
          <p:cNvPr id="315" name="Google Shape;315;p29"/>
          <p:cNvSpPr txBox="1"/>
          <p:nvPr>
            <p:ph idx="7" type="subTitle"/>
          </p:nvPr>
        </p:nvSpPr>
        <p:spPr>
          <a:xfrm>
            <a:off x="2580250" y="1528150"/>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16" name="Google Shape;316;p29"/>
          <p:cNvSpPr txBox="1"/>
          <p:nvPr>
            <p:ph idx="8" type="body"/>
          </p:nvPr>
        </p:nvSpPr>
        <p:spPr>
          <a:xfrm>
            <a:off x="2580250" y="1791652"/>
            <a:ext cx="2911500" cy="6105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cxnSp>
        <p:nvCxnSpPr>
          <p:cNvPr id="317" name="Google Shape;317;p29"/>
          <p:cNvCxnSpPr/>
          <p:nvPr/>
        </p:nvCxnSpPr>
        <p:spPr>
          <a:xfrm>
            <a:off x="2423700" y="2531312"/>
            <a:ext cx="3194400" cy="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29"/>
          <p:cNvCxnSpPr/>
          <p:nvPr/>
        </p:nvCxnSpPr>
        <p:spPr>
          <a:xfrm>
            <a:off x="2423700" y="3583537"/>
            <a:ext cx="3194400" cy="0"/>
          </a:xfrm>
          <a:prstGeom prst="straightConnector1">
            <a:avLst/>
          </a:prstGeom>
          <a:noFill/>
          <a:ln cap="flat" cmpd="sng" w="9525">
            <a:solidFill>
              <a:schemeClr val="dk1"/>
            </a:solidFill>
            <a:prstDash val="solid"/>
            <a:round/>
            <a:headEnd len="med" w="med" type="none"/>
            <a:tailEnd len="med" w="med" type="none"/>
          </a:ln>
        </p:spPr>
      </p:cxnSp>
      <p:sp>
        <p:nvSpPr>
          <p:cNvPr id="319" name="Google Shape;319;p29"/>
          <p:cNvSpPr txBox="1"/>
          <p:nvPr>
            <p:ph idx="9" type="subTitle"/>
          </p:nvPr>
        </p:nvSpPr>
        <p:spPr>
          <a:xfrm>
            <a:off x="2580250" y="26604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20" name="Google Shape;320;p29"/>
          <p:cNvSpPr txBox="1"/>
          <p:nvPr>
            <p:ph idx="13" type="body"/>
          </p:nvPr>
        </p:nvSpPr>
        <p:spPr>
          <a:xfrm>
            <a:off x="2580250" y="2931046"/>
            <a:ext cx="2911500" cy="610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21" name="Google Shape;321;p29"/>
          <p:cNvSpPr/>
          <p:nvPr/>
        </p:nvSpPr>
        <p:spPr>
          <a:xfrm flipH="1">
            <a:off x="2600988"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322" name="Google Shape;322;p29"/>
          <p:cNvSpPr/>
          <p:nvPr/>
        </p:nvSpPr>
        <p:spPr>
          <a:xfrm flipH="1">
            <a:off x="3654625"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323" name="Google Shape;323;p29"/>
          <p:cNvSpPr/>
          <p:nvPr/>
        </p:nvSpPr>
        <p:spPr>
          <a:xfrm flipH="1">
            <a:off x="4602650"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324" name="Google Shape;324;p29"/>
          <p:cNvSpPr txBox="1"/>
          <p:nvPr>
            <p:ph idx="14" type="subTitle"/>
          </p:nvPr>
        </p:nvSpPr>
        <p:spPr>
          <a:xfrm>
            <a:off x="2567250" y="36718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25" name="Google Shape;325;p29"/>
          <p:cNvSpPr txBox="1"/>
          <p:nvPr>
            <p:ph idx="15" type="subTitle"/>
          </p:nvPr>
        </p:nvSpPr>
        <p:spPr>
          <a:xfrm>
            <a:off x="5877425" y="15281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326" name="Google Shape;326;p29"/>
          <p:cNvSpPr txBox="1"/>
          <p:nvPr>
            <p:ph idx="16" type="subTitle"/>
          </p:nvPr>
        </p:nvSpPr>
        <p:spPr>
          <a:xfrm>
            <a:off x="5877425" y="178110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327" name="Google Shape;327;p29"/>
          <p:cNvSpPr txBox="1"/>
          <p:nvPr>
            <p:ph idx="17" type="subTitle"/>
          </p:nvPr>
        </p:nvSpPr>
        <p:spPr>
          <a:xfrm>
            <a:off x="5877425" y="22191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328" name="Google Shape;328;p29"/>
          <p:cNvSpPr txBox="1"/>
          <p:nvPr>
            <p:ph idx="18" type="subTitle"/>
          </p:nvPr>
        </p:nvSpPr>
        <p:spPr>
          <a:xfrm>
            <a:off x="5877425" y="26572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329" name="Google Shape;329;p29"/>
          <p:cNvSpPr txBox="1"/>
          <p:nvPr>
            <p:ph idx="19" type="subTitle"/>
          </p:nvPr>
        </p:nvSpPr>
        <p:spPr>
          <a:xfrm>
            <a:off x="5877425" y="335493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330" name="Google Shape;330;p29"/>
          <p:cNvSpPr txBox="1"/>
          <p:nvPr>
            <p:ph idx="20"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331" name="Google Shape;331;p2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32" name="Google Shape;332;p2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4">
    <p:spTree>
      <p:nvGrpSpPr>
        <p:cNvPr id="333" name="Shape 333"/>
        <p:cNvGrpSpPr/>
        <p:nvPr/>
      </p:nvGrpSpPr>
      <p:grpSpPr>
        <a:xfrm>
          <a:off x="0" y="0"/>
          <a:ext cx="0" cy="0"/>
          <a:chOff x="0" y="0"/>
          <a:chExt cx="0" cy="0"/>
        </a:xfrm>
      </p:grpSpPr>
      <p:sp>
        <p:nvSpPr>
          <p:cNvPr id="334" name="Google Shape;334;p30"/>
          <p:cNvSpPr txBox="1"/>
          <p:nvPr>
            <p:ph idx="1" type="body"/>
          </p:nvPr>
        </p:nvSpPr>
        <p:spPr>
          <a:xfrm>
            <a:off x="2054000" y="2952175"/>
            <a:ext cx="1377600" cy="9378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35" name="Google Shape;335;p30"/>
          <p:cNvSpPr txBox="1"/>
          <p:nvPr>
            <p:ph idx="2" type="body"/>
          </p:nvPr>
        </p:nvSpPr>
        <p:spPr>
          <a:xfrm>
            <a:off x="2461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36" name="Google Shape;336;p30"/>
          <p:cNvSpPr txBox="1"/>
          <p:nvPr>
            <p:ph idx="3" type="subTitle"/>
          </p:nvPr>
        </p:nvSpPr>
        <p:spPr>
          <a:xfrm>
            <a:off x="382995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337" name="Google Shape;337;p30"/>
          <p:cNvSpPr txBox="1"/>
          <p:nvPr>
            <p:ph idx="4" type="body"/>
          </p:nvPr>
        </p:nvSpPr>
        <p:spPr>
          <a:xfrm>
            <a:off x="3848250" y="2952163"/>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38" name="Google Shape;338;p30"/>
          <p:cNvSpPr txBox="1"/>
          <p:nvPr>
            <p:ph idx="5" type="subTitle"/>
          </p:nvPr>
        </p:nvSpPr>
        <p:spPr>
          <a:xfrm>
            <a:off x="20774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339" name="Google Shape;339;p30"/>
          <p:cNvSpPr txBox="1"/>
          <p:nvPr>
            <p:ph idx="6" type="body"/>
          </p:nvPr>
        </p:nvSpPr>
        <p:spPr>
          <a:xfrm>
            <a:off x="5634175"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40" name="Google Shape;340;p30"/>
          <p:cNvSpPr txBox="1"/>
          <p:nvPr>
            <p:ph idx="7"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41" name="Google Shape;341;p30"/>
          <p:cNvSpPr txBox="1"/>
          <p:nvPr>
            <p:ph idx="8"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42" name="Google Shape;342;p30"/>
          <p:cNvSpPr txBox="1"/>
          <p:nvPr>
            <p:ph idx="9"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343" name="Google Shape;343;p3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44" name="Google Shape;344;p30"/>
          <p:cNvSpPr txBox="1"/>
          <p:nvPr>
            <p:ph type="title"/>
          </p:nvPr>
        </p:nvSpPr>
        <p:spPr>
          <a:xfrm>
            <a:off x="228600" y="613525"/>
            <a:ext cx="6841500" cy="7530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345" name="Google Shape;345;p30"/>
          <p:cNvSpPr txBox="1"/>
          <p:nvPr>
            <p:ph idx="13" type="subTitle"/>
          </p:nvPr>
        </p:nvSpPr>
        <p:spPr>
          <a:xfrm>
            <a:off x="2775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000"/>
              <a:buFont typeface="Urbanist"/>
              <a:buNone/>
              <a:defRPr sz="1000">
                <a:solidFill>
                  <a:schemeClr val="dk1"/>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346" name="Google Shape;346;p30"/>
          <p:cNvSpPr txBox="1"/>
          <p:nvPr>
            <p:ph idx="14" type="subTitle"/>
          </p:nvPr>
        </p:nvSpPr>
        <p:spPr>
          <a:xfrm>
            <a:off x="38773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347" name="Google Shape;347;p30"/>
          <p:cNvSpPr txBox="1"/>
          <p:nvPr>
            <p:ph idx="15" type="subTitle"/>
          </p:nvPr>
        </p:nvSpPr>
        <p:spPr>
          <a:xfrm>
            <a:off x="56772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348" name="Google Shape;348;p30"/>
          <p:cNvSpPr txBox="1"/>
          <p:nvPr>
            <p:ph idx="16" type="subTitle"/>
          </p:nvPr>
        </p:nvSpPr>
        <p:spPr>
          <a:xfrm>
            <a:off x="74771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349" name="Google Shape;349;p30"/>
          <p:cNvSpPr txBox="1"/>
          <p:nvPr>
            <p:ph idx="17" type="subTitle"/>
          </p:nvPr>
        </p:nvSpPr>
        <p:spPr>
          <a:xfrm>
            <a:off x="23880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200"/>
              <a:buFont typeface="Urbanist"/>
              <a:buNone/>
              <a:defRPr b="1" sz="1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30"/>
          <p:cNvSpPr txBox="1"/>
          <p:nvPr>
            <p:ph idx="18" type="subTitle"/>
          </p:nvPr>
        </p:nvSpPr>
        <p:spPr>
          <a:xfrm>
            <a:off x="2034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351" name="Google Shape;351;p30"/>
          <p:cNvSpPr txBox="1"/>
          <p:nvPr>
            <p:ph idx="19" type="subTitle"/>
          </p:nvPr>
        </p:nvSpPr>
        <p:spPr>
          <a:xfrm>
            <a:off x="5645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352" name="Google Shape;352;p30"/>
          <p:cNvSpPr txBox="1"/>
          <p:nvPr>
            <p:ph idx="20" type="subTitle"/>
          </p:nvPr>
        </p:nvSpPr>
        <p:spPr>
          <a:xfrm>
            <a:off x="7460789"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353" name="Google Shape;353;p30"/>
          <p:cNvSpPr txBox="1"/>
          <p:nvPr>
            <p:ph idx="21" type="subTitle"/>
          </p:nvPr>
        </p:nvSpPr>
        <p:spPr>
          <a:xfrm>
            <a:off x="372900" y="202945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600"/>
              <a:buFont typeface="Urbanist"/>
              <a:buNone/>
              <a:defRPr b="1">
                <a:solidFill>
                  <a:schemeClr val="dk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354" name="Google Shape;354;p30"/>
          <p:cNvSpPr txBox="1"/>
          <p:nvPr>
            <p:ph idx="22" type="subTitle"/>
          </p:nvPr>
        </p:nvSpPr>
        <p:spPr>
          <a:xfrm>
            <a:off x="2178663"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355" name="Google Shape;355;p30"/>
          <p:cNvSpPr txBox="1"/>
          <p:nvPr>
            <p:ph idx="23" type="subTitle"/>
          </p:nvPr>
        </p:nvSpPr>
        <p:spPr>
          <a:xfrm>
            <a:off x="3974250"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356" name="Google Shape;356;p30"/>
          <p:cNvSpPr txBox="1"/>
          <p:nvPr>
            <p:ph idx="24" type="subTitle"/>
          </p:nvPr>
        </p:nvSpPr>
        <p:spPr>
          <a:xfrm>
            <a:off x="5789675"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357" name="Google Shape;357;p30"/>
          <p:cNvSpPr txBox="1"/>
          <p:nvPr>
            <p:ph idx="25" type="subTitle"/>
          </p:nvPr>
        </p:nvSpPr>
        <p:spPr>
          <a:xfrm>
            <a:off x="7605089"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358" name="Google Shape;358;p30"/>
          <p:cNvSpPr txBox="1"/>
          <p:nvPr>
            <p:ph idx="26" type="body"/>
          </p:nvPr>
        </p:nvSpPr>
        <p:spPr>
          <a:xfrm>
            <a:off x="74503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59" name="Google Shape;359;p3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60" name="Google Shape;360;p3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
  <p:cSld name="CUSTOM_5">
    <p:spTree>
      <p:nvGrpSpPr>
        <p:cNvPr id="361" name="Shape 361"/>
        <p:cNvGrpSpPr/>
        <p:nvPr/>
      </p:nvGrpSpPr>
      <p:grpSpPr>
        <a:xfrm>
          <a:off x="0" y="0"/>
          <a:ext cx="0" cy="0"/>
          <a:chOff x="0" y="0"/>
          <a:chExt cx="0" cy="0"/>
        </a:xfrm>
      </p:grpSpPr>
      <p:sp>
        <p:nvSpPr>
          <p:cNvPr id="362" name="Google Shape;362;p31"/>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63" name="Google Shape;363;p31"/>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64" name="Google Shape;364;p31"/>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365" name="Google Shape;365;p3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66" name="Google Shape;366;p3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67" name="Google Shape;367;p3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68" name="Google Shape;368;p31"/>
          <p:cNvSpPr txBox="1"/>
          <p:nvPr>
            <p:ph idx="4" type="subTitle"/>
          </p:nvPr>
        </p:nvSpPr>
        <p:spPr>
          <a:xfrm>
            <a:off x="6314800" y="458325"/>
            <a:ext cx="229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31"/>
          <p:cNvSpPr txBox="1"/>
          <p:nvPr>
            <p:ph type="title"/>
          </p:nvPr>
        </p:nvSpPr>
        <p:spPr>
          <a:xfrm>
            <a:off x="237650" y="746900"/>
            <a:ext cx="2834700" cy="25908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370" name="Google Shape;370;p31"/>
          <p:cNvSpPr txBox="1"/>
          <p:nvPr>
            <p:ph idx="5" type="subTitle"/>
          </p:nvPr>
        </p:nvSpPr>
        <p:spPr>
          <a:xfrm>
            <a:off x="229175" y="229175"/>
            <a:ext cx="283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1" name="Google Shape;371;p31"/>
          <p:cNvSpPr txBox="1"/>
          <p:nvPr>
            <p:ph idx="6" type="subTitle"/>
          </p:nvPr>
        </p:nvSpPr>
        <p:spPr>
          <a:xfrm>
            <a:off x="3437500" y="882725"/>
            <a:ext cx="22947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2" name="Google Shape;372;p31"/>
          <p:cNvSpPr txBox="1"/>
          <p:nvPr>
            <p:ph idx="7" type="title"/>
          </p:nvPr>
        </p:nvSpPr>
        <p:spPr>
          <a:xfrm>
            <a:off x="3611850" y="1848195"/>
            <a:ext cx="1924200" cy="594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None/>
              <a:defRPr sz="6200"/>
            </a:lvl1pPr>
            <a:lvl2pPr lvl="1">
              <a:spcBef>
                <a:spcPts val="0"/>
              </a:spcBef>
              <a:spcAft>
                <a:spcPts val="0"/>
              </a:spcAft>
              <a:buClr>
                <a:schemeClr val="lt1"/>
              </a:buClr>
              <a:buSzPts val="6200"/>
              <a:buNone/>
              <a:defRPr sz="6200"/>
            </a:lvl2pPr>
            <a:lvl3pPr lvl="2">
              <a:spcBef>
                <a:spcPts val="0"/>
              </a:spcBef>
              <a:spcAft>
                <a:spcPts val="0"/>
              </a:spcAft>
              <a:buClr>
                <a:schemeClr val="lt1"/>
              </a:buClr>
              <a:buSzPts val="6200"/>
              <a:buNone/>
              <a:defRPr sz="6200"/>
            </a:lvl3pPr>
            <a:lvl4pPr lvl="3">
              <a:spcBef>
                <a:spcPts val="0"/>
              </a:spcBef>
              <a:spcAft>
                <a:spcPts val="0"/>
              </a:spcAft>
              <a:buClr>
                <a:schemeClr val="lt1"/>
              </a:buClr>
              <a:buSzPts val="6200"/>
              <a:buNone/>
              <a:defRPr sz="6200"/>
            </a:lvl4pPr>
            <a:lvl5pPr lvl="4">
              <a:spcBef>
                <a:spcPts val="0"/>
              </a:spcBef>
              <a:spcAft>
                <a:spcPts val="0"/>
              </a:spcAft>
              <a:buClr>
                <a:schemeClr val="lt1"/>
              </a:buClr>
              <a:buSzPts val="6200"/>
              <a:buNone/>
              <a:defRPr sz="6200"/>
            </a:lvl5pPr>
            <a:lvl6pPr lvl="5">
              <a:spcBef>
                <a:spcPts val="0"/>
              </a:spcBef>
              <a:spcAft>
                <a:spcPts val="0"/>
              </a:spcAft>
              <a:buClr>
                <a:schemeClr val="lt1"/>
              </a:buClr>
              <a:buSzPts val="6200"/>
              <a:buNone/>
              <a:defRPr sz="6200"/>
            </a:lvl6pPr>
            <a:lvl7pPr lvl="6">
              <a:spcBef>
                <a:spcPts val="0"/>
              </a:spcBef>
              <a:spcAft>
                <a:spcPts val="0"/>
              </a:spcAft>
              <a:buClr>
                <a:schemeClr val="lt1"/>
              </a:buClr>
              <a:buSzPts val="6200"/>
              <a:buNone/>
              <a:defRPr sz="6200"/>
            </a:lvl7pPr>
            <a:lvl8pPr lvl="7">
              <a:spcBef>
                <a:spcPts val="0"/>
              </a:spcBef>
              <a:spcAft>
                <a:spcPts val="0"/>
              </a:spcAft>
              <a:buClr>
                <a:schemeClr val="lt1"/>
              </a:buClr>
              <a:buSzPts val="6200"/>
              <a:buNone/>
              <a:defRPr sz="6200"/>
            </a:lvl8pPr>
            <a:lvl9pPr lvl="8">
              <a:spcBef>
                <a:spcPts val="0"/>
              </a:spcBef>
              <a:spcAft>
                <a:spcPts val="0"/>
              </a:spcAft>
              <a:buClr>
                <a:schemeClr val="lt1"/>
              </a:buClr>
              <a:buSzPts val="6200"/>
              <a:buNone/>
              <a:defRPr sz="6200"/>
            </a:lvl9pPr>
          </a:lstStyle>
          <a:p/>
        </p:txBody>
      </p:sp>
      <p:sp>
        <p:nvSpPr>
          <p:cNvPr id="373" name="Google Shape;373;p31"/>
          <p:cNvSpPr txBox="1"/>
          <p:nvPr>
            <p:ph idx="8" type="title"/>
          </p:nvPr>
        </p:nvSpPr>
        <p:spPr>
          <a:xfrm>
            <a:off x="3611850" y="3250202"/>
            <a:ext cx="1920300" cy="59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Font typeface="Urbanist"/>
              <a:buNone/>
              <a:defRPr sz="6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374" name="Google Shape;374;p31"/>
          <p:cNvSpPr txBox="1"/>
          <p:nvPr>
            <p:ph idx="9" type="subTitle"/>
          </p:nvPr>
        </p:nvSpPr>
        <p:spPr>
          <a:xfrm>
            <a:off x="3611850" y="2707575"/>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5" name="Google Shape;375;p31"/>
          <p:cNvSpPr txBox="1"/>
          <p:nvPr>
            <p:ph idx="13" type="subTitle"/>
          </p:nvPr>
        </p:nvSpPr>
        <p:spPr>
          <a:xfrm>
            <a:off x="3611850" y="4076800"/>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6" name="Google Shape;376;p31"/>
          <p:cNvSpPr txBox="1"/>
          <p:nvPr>
            <p:ph idx="14" type="subTitle"/>
          </p:nvPr>
        </p:nvSpPr>
        <p:spPr>
          <a:xfrm>
            <a:off x="6258900" y="3267725"/>
            <a:ext cx="24783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7" name="Google Shape;377;p31"/>
          <p:cNvSpPr txBox="1"/>
          <p:nvPr>
            <p:ph idx="15" type="subTitle"/>
          </p:nvPr>
        </p:nvSpPr>
        <p:spPr>
          <a:xfrm>
            <a:off x="6258900" y="3955225"/>
            <a:ext cx="2478300" cy="3300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600"/>
              <a:buFont typeface="Urbanist"/>
              <a:buNone/>
              <a:defRPr b="1" u="sng">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8" name="Shape 378"/>
        <p:cNvGrpSpPr/>
        <p:nvPr/>
      </p:nvGrpSpPr>
      <p:grpSpPr>
        <a:xfrm>
          <a:off x="0" y="0"/>
          <a:ext cx="0" cy="0"/>
          <a:chOff x="0" y="0"/>
          <a:chExt cx="0" cy="0"/>
        </a:xfrm>
      </p:grpSpPr>
      <p:sp>
        <p:nvSpPr>
          <p:cNvPr id="379" name="Google Shape;379;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80" name="Google Shape;380;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1" name="Shape 381"/>
        <p:cNvGrpSpPr/>
        <p:nvPr/>
      </p:nvGrpSpPr>
      <p:grpSpPr>
        <a:xfrm>
          <a:off x="0" y="0"/>
          <a:ext cx="0" cy="0"/>
          <a:chOff x="0" y="0"/>
          <a:chExt cx="0" cy="0"/>
        </a:xfrm>
      </p:grpSpPr>
      <p:sp>
        <p:nvSpPr>
          <p:cNvPr id="382" name="Google Shape;382;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83" name="Shape 383"/>
        <p:cNvGrpSpPr/>
        <p:nvPr/>
      </p:nvGrpSpPr>
      <p:grpSpPr>
        <a:xfrm>
          <a:off x="0" y="0"/>
          <a:ext cx="0" cy="0"/>
          <a:chOff x="0" y="0"/>
          <a:chExt cx="0" cy="0"/>
        </a:xfrm>
      </p:grpSpPr>
      <p:sp>
        <p:nvSpPr>
          <p:cNvPr id="384" name="Google Shape;3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5" name="Google Shape;38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86" name="Shape 386"/>
        <p:cNvGrpSpPr/>
        <p:nvPr/>
      </p:nvGrpSpPr>
      <p:grpSpPr>
        <a:xfrm>
          <a:off x="0" y="0"/>
          <a:ext cx="0" cy="0"/>
          <a:chOff x="0" y="0"/>
          <a:chExt cx="0" cy="0"/>
        </a:xfrm>
      </p:grpSpPr>
      <p:sp>
        <p:nvSpPr>
          <p:cNvPr id="387" name="Google Shape;38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9" name="Google Shape;389;p3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0" name="Shape 390"/>
        <p:cNvGrpSpPr/>
        <p:nvPr/>
      </p:nvGrpSpPr>
      <p:grpSpPr>
        <a:xfrm>
          <a:off x="0" y="0"/>
          <a:ext cx="0" cy="0"/>
          <a:chOff x="0" y="0"/>
          <a:chExt cx="0" cy="0"/>
        </a:xfrm>
      </p:grpSpPr>
      <p:sp>
        <p:nvSpPr>
          <p:cNvPr id="391" name="Google Shape;39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92" name="Shape 392"/>
        <p:cNvGrpSpPr/>
        <p:nvPr/>
      </p:nvGrpSpPr>
      <p:grpSpPr>
        <a:xfrm>
          <a:off x="0" y="0"/>
          <a:ext cx="0" cy="0"/>
          <a:chOff x="0" y="0"/>
          <a:chExt cx="0" cy="0"/>
        </a:xfrm>
      </p:grpSpPr>
      <p:sp>
        <p:nvSpPr>
          <p:cNvPr id="393" name="Google Shape;393;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4" name="Google Shape;394;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95" name="Shape 395"/>
        <p:cNvGrpSpPr/>
        <p:nvPr/>
      </p:nvGrpSpPr>
      <p:grpSpPr>
        <a:xfrm>
          <a:off x="0" y="0"/>
          <a:ext cx="0" cy="0"/>
          <a:chOff x="0" y="0"/>
          <a:chExt cx="0" cy="0"/>
        </a:xfrm>
      </p:grpSpPr>
      <p:sp>
        <p:nvSpPr>
          <p:cNvPr id="396" name="Google Shape;396;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97" name="Shape 397"/>
        <p:cNvGrpSpPr/>
        <p:nvPr/>
      </p:nvGrpSpPr>
      <p:grpSpPr>
        <a:xfrm>
          <a:off x="0" y="0"/>
          <a:ext cx="0" cy="0"/>
          <a:chOff x="0" y="0"/>
          <a:chExt cx="0" cy="0"/>
        </a:xfrm>
      </p:grpSpPr>
      <p:sp>
        <p:nvSpPr>
          <p:cNvPr id="398" name="Google Shape;398;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9" name="Google Shape;399;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00" name="Google Shape;400;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01" name="Shape 401"/>
        <p:cNvGrpSpPr/>
        <p:nvPr/>
      </p:nvGrpSpPr>
      <p:grpSpPr>
        <a:xfrm>
          <a:off x="0" y="0"/>
          <a:ext cx="0" cy="0"/>
          <a:chOff x="0" y="0"/>
          <a:chExt cx="0" cy="0"/>
        </a:xfrm>
      </p:grpSpPr>
      <p:sp>
        <p:nvSpPr>
          <p:cNvPr id="402" name="Google Shape;402;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03" name="Shape 403"/>
        <p:cNvGrpSpPr/>
        <p:nvPr/>
      </p:nvGrpSpPr>
      <p:grpSpPr>
        <a:xfrm>
          <a:off x="0" y="0"/>
          <a:ext cx="0" cy="0"/>
          <a:chOff x="0" y="0"/>
          <a:chExt cx="0" cy="0"/>
        </a:xfrm>
      </p:grpSpPr>
      <p:sp>
        <p:nvSpPr>
          <p:cNvPr id="404" name="Google Shape;404;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5" name="Google Shape;405;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6" name="Shape 40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7" name="Shape 407"/>
        <p:cNvGrpSpPr/>
        <p:nvPr/>
      </p:nvGrpSpPr>
      <p:grpSpPr>
        <a:xfrm>
          <a:off x="0" y="0"/>
          <a:ext cx="0" cy="0"/>
          <a:chOff x="0" y="0"/>
          <a:chExt cx="0" cy="0"/>
        </a:xfrm>
      </p:grpSpPr>
      <p:sp>
        <p:nvSpPr>
          <p:cNvPr id="408" name="Google Shape;408;p4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9" name="Google Shape;409;p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0" name="Google Shape;410;p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1" name="Google Shape;411;p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2" name="Google Shape;412;p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4" name="Google Shape;414;p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15" name="Shape 415"/>
        <p:cNvGrpSpPr/>
        <p:nvPr/>
      </p:nvGrpSpPr>
      <p:grpSpPr>
        <a:xfrm>
          <a:off x="0" y="0"/>
          <a:ext cx="0" cy="0"/>
          <a:chOff x="0" y="0"/>
          <a:chExt cx="0" cy="0"/>
        </a:xfrm>
      </p:grpSpPr>
      <p:sp>
        <p:nvSpPr>
          <p:cNvPr id="416" name="Google Shape;41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7" name="Google Shape;417;p4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8" name="Google Shape;418;p4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19" name="Shape 419"/>
        <p:cNvGrpSpPr/>
        <p:nvPr/>
      </p:nvGrpSpPr>
      <p:grpSpPr>
        <a:xfrm>
          <a:off x="0" y="0"/>
          <a:ext cx="0" cy="0"/>
          <a:chOff x="0" y="0"/>
          <a:chExt cx="0" cy="0"/>
        </a:xfrm>
      </p:grpSpPr>
      <p:sp>
        <p:nvSpPr>
          <p:cNvPr id="420" name="Google Shape;420;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1" name="Google Shape;421;p4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2" name="Google Shape;422;p4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3" name="Google Shape;423;p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4" name="Google Shape;424;p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25" name="Shape 425"/>
        <p:cNvGrpSpPr/>
        <p:nvPr/>
      </p:nvGrpSpPr>
      <p:grpSpPr>
        <a:xfrm>
          <a:off x="0" y="0"/>
          <a:ext cx="0" cy="0"/>
          <a:chOff x="0" y="0"/>
          <a:chExt cx="0" cy="0"/>
        </a:xfrm>
      </p:grpSpPr>
      <p:sp>
        <p:nvSpPr>
          <p:cNvPr id="426" name="Google Shape;426;p4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7" name="Google Shape;427;p4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8" name="Google Shape;428;p4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9" name="Google Shape;429;p4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4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1" name="Google Shape;431;p4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2" name="Google Shape;432;p4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33" name="Shape 433"/>
        <p:cNvGrpSpPr/>
        <p:nvPr/>
      </p:nvGrpSpPr>
      <p:grpSpPr>
        <a:xfrm>
          <a:off x="0" y="0"/>
          <a:ext cx="0" cy="0"/>
          <a:chOff x="0" y="0"/>
          <a:chExt cx="0" cy="0"/>
        </a:xfrm>
      </p:grpSpPr>
      <p:sp>
        <p:nvSpPr>
          <p:cNvPr id="434" name="Google Shape;434;p4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5" name="Google Shape;435;p4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6" name="Google Shape;436;p4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7" name="Google Shape;437;p4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8" name="Google Shape;438;p4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9" name="Google Shape;439;p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0" name="Google Shape;440;p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1" name="Google Shape;441;p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2" name="Google Shape;442;p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43" name="Shape 443"/>
        <p:cNvGrpSpPr/>
        <p:nvPr/>
      </p:nvGrpSpPr>
      <p:grpSpPr>
        <a:xfrm>
          <a:off x="0" y="0"/>
          <a:ext cx="0" cy="0"/>
          <a:chOff x="0" y="0"/>
          <a:chExt cx="0" cy="0"/>
        </a:xfrm>
      </p:grpSpPr>
      <p:sp>
        <p:nvSpPr>
          <p:cNvPr id="444" name="Google Shape;44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5" name="Google Shape;445;p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46" name="Shape 446"/>
        <p:cNvGrpSpPr/>
        <p:nvPr/>
      </p:nvGrpSpPr>
      <p:grpSpPr>
        <a:xfrm>
          <a:off x="0" y="0"/>
          <a:ext cx="0" cy="0"/>
          <a:chOff x="0" y="0"/>
          <a:chExt cx="0" cy="0"/>
        </a:xfrm>
      </p:grpSpPr>
      <p:sp>
        <p:nvSpPr>
          <p:cNvPr id="447" name="Google Shape;447;p4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8" name="Google Shape;448;p49"/>
          <p:cNvSpPr/>
          <p:nvPr>
            <p:ph idx="2" type="pic"/>
          </p:nvPr>
        </p:nvSpPr>
        <p:spPr>
          <a:xfrm>
            <a:off x="4804825" y="1133300"/>
            <a:ext cx="4027500" cy="2392800"/>
          </a:xfrm>
          <a:prstGeom prst="rect">
            <a:avLst/>
          </a:prstGeom>
          <a:noFill/>
          <a:ln>
            <a:noFill/>
          </a:ln>
        </p:spPr>
      </p:sp>
      <p:sp>
        <p:nvSpPr>
          <p:cNvPr id="449" name="Google Shape;449;p49"/>
          <p:cNvSpPr/>
          <p:nvPr>
            <p:ph idx="3" type="pic"/>
          </p:nvPr>
        </p:nvSpPr>
        <p:spPr>
          <a:xfrm>
            <a:off x="311725" y="1133300"/>
            <a:ext cx="4027500" cy="2392800"/>
          </a:xfrm>
          <a:prstGeom prst="rect">
            <a:avLst/>
          </a:prstGeom>
          <a:noFill/>
          <a:ln>
            <a:noFill/>
          </a:ln>
        </p:spPr>
      </p:sp>
      <p:sp>
        <p:nvSpPr>
          <p:cNvPr id="450" name="Google Shape;450;p4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1" name="Google Shape;4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2" name="Google Shape;452;p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3" name="Google Shape;453;p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54" name="Shape 454"/>
        <p:cNvGrpSpPr/>
        <p:nvPr/>
      </p:nvGrpSpPr>
      <p:grpSpPr>
        <a:xfrm>
          <a:off x="0" y="0"/>
          <a:ext cx="0" cy="0"/>
          <a:chOff x="0" y="0"/>
          <a:chExt cx="0" cy="0"/>
        </a:xfrm>
      </p:grpSpPr>
      <p:sp>
        <p:nvSpPr>
          <p:cNvPr id="455" name="Google Shape;455;p5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56" name="Google Shape;456;p50"/>
          <p:cNvSpPr/>
          <p:nvPr>
            <p:ph idx="2" type="pic"/>
          </p:nvPr>
        </p:nvSpPr>
        <p:spPr>
          <a:xfrm>
            <a:off x="6205225" y="1128325"/>
            <a:ext cx="2627100" cy="2273100"/>
          </a:xfrm>
          <a:prstGeom prst="rect">
            <a:avLst/>
          </a:prstGeom>
          <a:noFill/>
          <a:ln>
            <a:noFill/>
          </a:ln>
        </p:spPr>
      </p:sp>
      <p:sp>
        <p:nvSpPr>
          <p:cNvPr id="457" name="Google Shape;457;p50"/>
          <p:cNvSpPr/>
          <p:nvPr>
            <p:ph idx="3" type="pic"/>
          </p:nvPr>
        </p:nvSpPr>
        <p:spPr>
          <a:xfrm>
            <a:off x="311725" y="1128325"/>
            <a:ext cx="2627100" cy="2273100"/>
          </a:xfrm>
          <a:prstGeom prst="rect">
            <a:avLst/>
          </a:prstGeom>
          <a:noFill/>
          <a:ln>
            <a:noFill/>
          </a:ln>
        </p:spPr>
      </p:sp>
      <p:sp>
        <p:nvSpPr>
          <p:cNvPr id="458" name="Google Shape;458;p5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9" name="Google Shape;459;p50"/>
          <p:cNvSpPr/>
          <p:nvPr>
            <p:ph idx="5" type="pic"/>
          </p:nvPr>
        </p:nvSpPr>
        <p:spPr>
          <a:xfrm>
            <a:off x="3255250" y="1128325"/>
            <a:ext cx="2627100" cy="2273100"/>
          </a:xfrm>
          <a:prstGeom prst="rect">
            <a:avLst/>
          </a:prstGeom>
          <a:noFill/>
          <a:ln>
            <a:noFill/>
          </a:ln>
        </p:spPr>
      </p:sp>
      <p:sp>
        <p:nvSpPr>
          <p:cNvPr id="460" name="Google Shape;460;p5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1" name="Google Shape;4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2" name="Google Shape;462;p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63" name="Google Shape;463;p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64" name="Google Shape;464;p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65" name="Shape 465"/>
        <p:cNvGrpSpPr/>
        <p:nvPr/>
      </p:nvGrpSpPr>
      <p:grpSpPr>
        <a:xfrm>
          <a:off x="0" y="0"/>
          <a:ext cx="0" cy="0"/>
          <a:chOff x="0" y="0"/>
          <a:chExt cx="0" cy="0"/>
        </a:xfrm>
      </p:grpSpPr>
      <p:sp>
        <p:nvSpPr>
          <p:cNvPr id="466" name="Google Shape;466;p5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67" name="Shape 467"/>
        <p:cNvGrpSpPr/>
        <p:nvPr/>
      </p:nvGrpSpPr>
      <p:grpSpPr>
        <a:xfrm>
          <a:off x="0" y="0"/>
          <a:ext cx="0" cy="0"/>
          <a:chOff x="0" y="0"/>
          <a:chExt cx="0" cy="0"/>
        </a:xfrm>
      </p:grpSpPr>
      <p:sp>
        <p:nvSpPr>
          <p:cNvPr id="468" name="Google Shape;468;p52"/>
          <p:cNvSpPr/>
          <p:nvPr>
            <p:ph idx="2" type="pic"/>
          </p:nvPr>
        </p:nvSpPr>
        <p:spPr>
          <a:xfrm>
            <a:off x="3389600" y="118913"/>
            <a:ext cx="1643700" cy="1535100"/>
          </a:xfrm>
          <a:prstGeom prst="rect">
            <a:avLst/>
          </a:prstGeom>
          <a:noFill/>
          <a:ln>
            <a:noFill/>
          </a:ln>
        </p:spPr>
      </p:sp>
      <p:sp>
        <p:nvSpPr>
          <p:cNvPr id="469" name="Google Shape;469;p52"/>
          <p:cNvSpPr/>
          <p:nvPr>
            <p:ph idx="3" type="pic"/>
          </p:nvPr>
        </p:nvSpPr>
        <p:spPr>
          <a:xfrm>
            <a:off x="5195935" y="118913"/>
            <a:ext cx="1643700" cy="1535100"/>
          </a:xfrm>
          <a:prstGeom prst="rect">
            <a:avLst/>
          </a:prstGeom>
          <a:noFill/>
          <a:ln>
            <a:noFill/>
          </a:ln>
        </p:spPr>
      </p:sp>
      <p:sp>
        <p:nvSpPr>
          <p:cNvPr id="470" name="Google Shape;470;p52"/>
          <p:cNvSpPr/>
          <p:nvPr>
            <p:ph idx="4" type="pic"/>
          </p:nvPr>
        </p:nvSpPr>
        <p:spPr>
          <a:xfrm>
            <a:off x="7002270" y="118913"/>
            <a:ext cx="1643700" cy="1535100"/>
          </a:xfrm>
          <a:prstGeom prst="rect">
            <a:avLst/>
          </a:prstGeom>
          <a:noFill/>
          <a:ln>
            <a:noFill/>
          </a:ln>
        </p:spPr>
      </p:sp>
      <p:sp>
        <p:nvSpPr>
          <p:cNvPr id="471" name="Google Shape;471;p52"/>
          <p:cNvSpPr/>
          <p:nvPr>
            <p:ph idx="5" type="pic"/>
          </p:nvPr>
        </p:nvSpPr>
        <p:spPr>
          <a:xfrm>
            <a:off x="3389588" y="1804212"/>
            <a:ext cx="1643700" cy="1535100"/>
          </a:xfrm>
          <a:prstGeom prst="rect">
            <a:avLst/>
          </a:prstGeom>
          <a:noFill/>
          <a:ln>
            <a:noFill/>
          </a:ln>
        </p:spPr>
      </p:sp>
      <p:sp>
        <p:nvSpPr>
          <p:cNvPr id="472" name="Google Shape;472;p52"/>
          <p:cNvSpPr/>
          <p:nvPr>
            <p:ph idx="6" type="pic"/>
          </p:nvPr>
        </p:nvSpPr>
        <p:spPr>
          <a:xfrm>
            <a:off x="5195922" y="1804212"/>
            <a:ext cx="1643700" cy="1535100"/>
          </a:xfrm>
          <a:prstGeom prst="rect">
            <a:avLst/>
          </a:prstGeom>
          <a:noFill/>
          <a:ln>
            <a:noFill/>
          </a:ln>
        </p:spPr>
      </p:sp>
      <p:sp>
        <p:nvSpPr>
          <p:cNvPr id="473" name="Google Shape;473;p52"/>
          <p:cNvSpPr/>
          <p:nvPr>
            <p:ph idx="7" type="pic"/>
          </p:nvPr>
        </p:nvSpPr>
        <p:spPr>
          <a:xfrm>
            <a:off x="7002257" y="1804212"/>
            <a:ext cx="1643700" cy="1535100"/>
          </a:xfrm>
          <a:prstGeom prst="rect">
            <a:avLst/>
          </a:prstGeom>
          <a:noFill/>
          <a:ln>
            <a:noFill/>
          </a:ln>
        </p:spPr>
      </p:sp>
      <p:sp>
        <p:nvSpPr>
          <p:cNvPr id="474" name="Google Shape;474;p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5" name="Google Shape;475;p52"/>
          <p:cNvSpPr/>
          <p:nvPr>
            <p:ph idx="8" type="pic"/>
          </p:nvPr>
        </p:nvSpPr>
        <p:spPr>
          <a:xfrm>
            <a:off x="3389588" y="3489487"/>
            <a:ext cx="1643700" cy="1535100"/>
          </a:xfrm>
          <a:prstGeom prst="rect">
            <a:avLst/>
          </a:prstGeom>
          <a:noFill/>
          <a:ln>
            <a:noFill/>
          </a:ln>
        </p:spPr>
      </p:sp>
      <p:sp>
        <p:nvSpPr>
          <p:cNvPr id="476" name="Google Shape;476;p52"/>
          <p:cNvSpPr/>
          <p:nvPr>
            <p:ph idx="9" type="pic"/>
          </p:nvPr>
        </p:nvSpPr>
        <p:spPr>
          <a:xfrm>
            <a:off x="5195922" y="3489487"/>
            <a:ext cx="1643700" cy="1535100"/>
          </a:xfrm>
          <a:prstGeom prst="rect">
            <a:avLst/>
          </a:prstGeom>
          <a:noFill/>
          <a:ln>
            <a:noFill/>
          </a:ln>
        </p:spPr>
      </p:sp>
      <p:sp>
        <p:nvSpPr>
          <p:cNvPr id="477" name="Google Shape;477;p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lnSpc>
                <a:spcPct val="115000"/>
              </a:lnSpc>
              <a:spcBef>
                <a:spcPts val="800"/>
              </a:spcBef>
              <a:spcAft>
                <a:spcPts val="80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
        <p:nvSpPr>
          <p:cNvPr id="52" name="Google Shape;52;p13"/>
          <p:cNvSpPr txBox="1"/>
          <p:nvPr>
            <p:ph type="title"/>
          </p:nvPr>
        </p:nvSpPr>
        <p:spPr>
          <a:xfrm>
            <a:off x="228600" y="85200"/>
            <a:ext cx="5236500" cy="1099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Urbanist Medium"/>
              <a:buNone/>
              <a:defRPr sz="3000">
                <a:solidFill>
                  <a:schemeClr val="lt1"/>
                </a:solidFill>
                <a:latin typeface="Urbanist Medium"/>
                <a:ea typeface="Urbanist Medium"/>
                <a:cs typeface="Urbanist Medium"/>
                <a:sym typeface="Urbanist Medium"/>
              </a:defRPr>
            </a:lvl1pPr>
            <a:lvl2pPr lvl="1">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2pPr>
            <a:lvl3pPr lvl="2">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3pPr>
            <a:lvl4pPr lvl="3">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4pPr>
            <a:lvl5pPr lvl="4">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5pPr>
            <a:lvl6pPr lvl="5">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6pPr>
            <a:lvl7pPr lvl="6">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7pPr>
            <a:lvl8pPr lvl="7">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8pPr>
            <a:lvl9pPr lvl="8">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9pPr>
          </a:lstStyle>
          <a:p/>
        </p:txBody>
      </p:sp>
      <p:sp>
        <p:nvSpPr>
          <p:cNvPr id="53" name="Google Shape;53;p13"/>
          <p:cNvSpPr txBox="1"/>
          <p:nvPr>
            <p:ph idx="2" type="body"/>
          </p:nvPr>
        </p:nvSpPr>
        <p:spPr>
          <a:xfrm>
            <a:off x="4562525" y="1518250"/>
            <a:ext cx="3880800" cy="2765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hyperlink" Target="https://github.com/AidanAyerslol/SolarSystem" TargetMode="External"/><Relationship Id="rId5" Type="http://schemas.openxmlformats.org/officeDocument/2006/relationships/image" Target="../media/image18.jp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2.jpg"/><Relationship Id="rId6"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9.jpg"/><Relationship Id="rId4" Type="http://schemas.openxmlformats.org/officeDocument/2006/relationships/image" Target="../media/image4.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1" name="Shape 481"/>
        <p:cNvGrpSpPr/>
        <p:nvPr/>
      </p:nvGrpSpPr>
      <p:grpSpPr>
        <a:xfrm>
          <a:off x="0" y="0"/>
          <a:ext cx="0" cy="0"/>
          <a:chOff x="0" y="0"/>
          <a:chExt cx="0" cy="0"/>
        </a:xfrm>
      </p:grpSpPr>
      <p:pic>
        <p:nvPicPr>
          <p:cNvPr descr="Solar system | Definition, Planets, Diagram, Videos, &amp; Facts | Britannica" id="482" name="Google Shape;482;p53"/>
          <p:cNvPicPr preferRelativeResize="0"/>
          <p:nvPr/>
        </p:nvPicPr>
        <p:blipFill>
          <a:blip r:embed="rId3">
            <a:alphaModFix/>
          </a:blip>
          <a:stretch>
            <a:fillRect/>
          </a:stretch>
        </p:blipFill>
        <p:spPr>
          <a:xfrm>
            <a:off x="5" y="11"/>
            <a:ext cx="9144000" cy="5143489"/>
          </a:xfrm>
          <a:prstGeom prst="rect">
            <a:avLst/>
          </a:prstGeom>
          <a:noFill/>
          <a:ln>
            <a:noFill/>
          </a:ln>
        </p:spPr>
      </p:pic>
      <p:sp>
        <p:nvSpPr>
          <p:cNvPr id="483" name="Google Shape;483;p53"/>
          <p:cNvSpPr txBox="1"/>
          <p:nvPr/>
        </p:nvSpPr>
        <p:spPr>
          <a:xfrm>
            <a:off x="405600" y="273675"/>
            <a:ext cx="87384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Familjen Grotesk"/>
                <a:ea typeface="Familjen Grotesk"/>
                <a:cs typeface="Familjen Grotesk"/>
                <a:sym typeface="Familjen Grotesk"/>
              </a:rPr>
              <a:t>THE SOLAR SYSTEM</a:t>
            </a:r>
            <a:endParaRPr sz="6000">
              <a:solidFill>
                <a:srgbClr val="FFFFFF"/>
              </a:solidFill>
              <a:latin typeface="Familjen Grotesk"/>
              <a:ea typeface="Familjen Grotesk"/>
              <a:cs typeface="Familjen Grotesk"/>
              <a:sym typeface="Familjen Grotesk"/>
            </a:endParaRPr>
          </a:p>
        </p:txBody>
      </p:sp>
      <p:sp>
        <p:nvSpPr>
          <p:cNvPr id="484" name="Google Shape;484;p53"/>
          <p:cNvSpPr txBox="1"/>
          <p:nvPr/>
        </p:nvSpPr>
        <p:spPr>
          <a:xfrm>
            <a:off x="591350" y="4432700"/>
            <a:ext cx="33330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Familjen Grotesk Medium"/>
                <a:ea typeface="Familjen Grotesk Medium"/>
                <a:cs typeface="Familjen Grotesk Medium"/>
                <a:sym typeface="Familjen Grotesk Medium"/>
              </a:rPr>
              <a:t>Capstone Project: Aidan Ayers</a:t>
            </a:r>
            <a:endParaRPr sz="1800">
              <a:solidFill>
                <a:srgbClr val="FFFFFF"/>
              </a:solidFill>
              <a:latin typeface="Familjen Grotesk Medium"/>
              <a:ea typeface="Familjen Grotesk Medium"/>
              <a:cs typeface="Familjen Grotesk Medium"/>
              <a:sym typeface="Familjen Grotesk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A luminous galaxy in space. " id="606" name="Google Shape;606;p62"/>
          <p:cNvPicPr preferRelativeResize="0"/>
          <p:nvPr/>
        </p:nvPicPr>
        <p:blipFill rotWithShape="1">
          <a:blip r:embed="rId3">
            <a:alphaModFix amt="50000"/>
          </a:blip>
          <a:srcRect b="1960" l="0" r="0" t="6839"/>
          <a:stretch/>
        </p:blipFill>
        <p:spPr>
          <a:xfrm>
            <a:off x="0" y="-3250"/>
            <a:ext cx="9144003" cy="4686976"/>
          </a:xfrm>
          <a:prstGeom prst="rect">
            <a:avLst/>
          </a:prstGeom>
          <a:noFill/>
          <a:ln>
            <a:noFill/>
          </a:ln>
        </p:spPr>
      </p:pic>
      <p:sp>
        <p:nvSpPr>
          <p:cNvPr id="607" name="Google Shape;607;p62"/>
          <p:cNvSpPr txBox="1"/>
          <p:nvPr>
            <p:ph type="title"/>
          </p:nvPr>
        </p:nvSpPr>
        <p:spPr>
          <a:xfrm>
            <a:off x="234125" y="3337800"/>
            <a:ext cx="8574600" cy="11148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solidFill>
                  <a:schemeClr val="dk2"/>
                </a:solidFill>
              </a:rPr>
              <a:t>Note the Jagged Line. The Graph Appears </a:t>
            </a:r>
            <a:r>
              <a:rPr lang="en">
                <a:solidFill>
                  <a:schemeClr val="accent4"/>
                </a:solidFill>
              </a:rPr>
              <a:t>Sinusoidal</a:t>
            </a:r>
            <a:r>
              <a:rPr lang="en">
                <a:solidFill>
                  <a:schemeClr val="dk2"/>
                </a:solidFill>
              </a:rPr>
              <a:t>, but it is actually a </a:t>
            </a:r>
            <a:r>
              <a:rPr lang="en">
                <a:solidFill>
                  <a:schemeClr val="accent4"/>
                </a:solidFill>
              </a:rPr>
              <a:t>Sum of Waves</a:t>
            </a:r>
            <a:endParaRPr>
              <a:solidFill>
                <a:schemeClr val="accent4"/>
              </a:solidFill>
            </a:endParaRPr>
          </a:p>
        </p:txBody>
      </p:sp>
      <p:sp>
        <p:nvSpPr>
          <p:cNvPr id="608" name="Google Shape;608;p62"/>
          <p:cNvSpPr txBox="1"/>
          <p:nvPr>
            <p:ph idx="1" type="subTitle"/>
          </p:nvPr>
        </p:nvSpPr>
        <p:spPr>
          <a:xfrm>
            <a:off x="235575" y="228600"/>
            <a:ext cx="28701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pic>
        <p:nvPicPr>
          <p:cNvPr id="609" name="Google Shape;609;p62"/>
          <p:cNvPicPr preferRelativeResize="0"/>
          <p:nvPr/>
        </p:nvPicPr>
        <p:blipFill>
          <a:blip r:embed="rId4">
            <a:alphaModFix/>
          </a:blip>
          <a:stretch>
            <a:fillRect/>
          </a:stretch>
        </p:blipFill>
        <p:spPr>
          <a:xfrm>
            <a:off x="1689975" y="51538"/>
            <a:ext cx="5857952" cy="3499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A luminous galaxy in space. " id="614" name="Google Shape;614;p63"/>
          <p:cNvPicPr preferRelativeResize="0"/>
          <p:nvPr/>
        </p:nvPicPr>
        <p:blipFill rotWithShape="1">
          <a:blip r:embed="rId3">
            <a:alphaModFix amt="50000"/>
          </a:blip>
          <a:srcRect b="1960" l="0" r="0" t="6839"/>
          <a:stretch/>
        </p:blipFill>
        <p:spPr>
          <a:xfrm>
            <a:off x="0" y="-3250"/>
            <a:ext cx="9144003" cy="4686976"/>
          </a:xfrm>
          <a:prstGeom prst="rect">
            <a:avLst/>
          </a:prstGeom>
          <a:noFill/>
          <a:ln>
            <a:noFill/>
          </a:ln>
        </p:spPr>
      </p:pic>
      <p:sp>
        <p:nvSpPr>
          <p:cNvPr id="615" name="Google Shape;615;p63"/>
          <p:cNvSpPr txBox="1"/>
          <p:nvPr>
            <p:ph type="title"/>
          </p:nvPr>
        </p:nvSpPr>
        <p:spPr>
          <a:xfrm>
            <a:off x="234125" y="3337800"/>
            <a:ext cx="8574600" cy="11148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solidFill>
                  <a:schemeClr val="dk2"/>
                </a:solidFill>
              </a:rPr>
              <a:t>The Sharp Change Represents a Finished Orbit around the Sun. It Took </a:t>
            </a:r>
            <a:r>
              <a:rPr lang="en">
                <a:solidFill>
                  <a:schemeClr val="accent4"/>
                </a:solidFill>
              </a:rPr>
              <a:t>391 Days</a:t>
            </a:r>
            <a:r>
              <a:rPr lang="en">
                <a:solidFill>
                  <a:schemeClr val="dk2"/>
                </a:solidFill>
              </a:rPr>
              <a:t> for the Moon to Eclipse the Sun for Earth</a:t>
            </a:r>
            <a:endParaRPr>
              <a:solidFill>
                <a:schemeClr val="accent3"/>
              </a:solidFill>
            </a:endParaRPr>
          </a:p>
        </p:txBody>
      </p:sp>
      <p:sp>
        <p:nvSpPr>
          <p:cNvPr id="616" name="Google Shape;616;p63"/>
          <p:cNvSpPr txBox="1"/>
          <p:nvPr>
            <p:ph idx="1" type="subTitle"/>
          </p:nvPr>
        </p:nvSpPr>
        <p:spPr>
          <a:xfrm>
            <a:off x="235575" y="228600"/>
            <a:ext cx="28701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pic>
        <p:nvPicPr>
          <p:cNvPr id="617" name="Google Shape;617;p63"/>
          <p:cNvPicPr preferRelativeResize="0"/>
          <p:nvPr/>
        </p:nvPicPr>
        <p:blipFill>
          <a:blip r:embed="rId4">
            <a:alphaModFix/>
          </a:blip>
          <a:stretch>
            <a:fillRect/>
          </a:stretch>
        </p:blipFill>
        <p:spPr>
          <a:xfrm>
            <a:off x="526226" y="522925"/>
            <a:ext cx="3922374" cy="2356001"/>
          </a:xfrm>
          <a:prstGeom prst="rect">
            <a:avLst/>
          </a:prstGeom>
          <a:noFill/>
          <a:ln>
            <a:noFill/>
          </a:ln>
        </p:spPr>
      </p:pic>
      <p:pic>
        <p:nvPicPr>
          <p:cNvPr id="618" name="Google Shape;618;p63"/>
          <p:cNvPicPr preferRelativeResize="0"/>
          <p:nvPr/>
        </p:nvPicPr>
        <p:blipFill>
          <a:blip r:embed="rId5">
            <a:alphaModFix/>
          </a:blip>
          <a:stretch>
            <a:fillRect/>
          </a:stretch>
        </p:blipFill>
        <p:spPr>
          <a:xfrm>
            <a:off x="4678300" y="503375"/>
            <a:ext cx="3939475" cy="2355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p:nvPr/>
        </p:nvSpPr>
        <p:spPr>
          <a:xfrm>
            <a:off x="3474450" y="2291225"/>
            <a:ext cx="2101200" cy="2161500"/>
          </a:xfrm>
          <a:prstGeom prst="roundRect">
            <a:avLst>
              <a:gd fmla="val 963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24" name="Google Shape;624;p64"/>
          <p:cNvSpPr/>
          <p:nvPr/>
        </p:nvSpPr>
        <p:spPr>
          <a:xfrm>
            <a:off x="5691950" y="2291225"/>
            <a:ext cx="3223800" cy="2161500"/>
          </a:xfrm>
          <a:prstGeom prst="roundRect">
            <a:avLst>
              <a:gd fmla="val 963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25" name="Google Shape;625;p64"/>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626" name="Google Shape;626;p64"/>
          <p:cNvSpPr txBox="1"/>
          <p:nvPr>
            <p:ph type="title"/>
          </p:nvPr>
        </p:nvSpPr>
        <p:spPr>
          <a:xfrm>
            <a:off x="228600" y="369300"/>
            <a:ext cx="6480300" cy="1126800"/>
          </a:xfrm>
          <a:prstGeom prst="rect">
            <a:avLst/>
          </a:prstGeom>
        </p:spPr>
        <p:txBody>
          <a:bodyPr anchorCtr="0" anchor="t" bIns="91425" lIns="0" spcFirstLastPara="1" rIns="91425" wrap="square" tIns="91425">
            <a:spAutoFit/>
          </a:bodyPr>
          <a:lstStyle/>
          <a:p>
            <a:pPr indent="0" lvl="0" marL="0" rtl="0" algn="l">
              <a:spcBef>
                <a:spcPts val="0"/>
              </a:spcBef>
              <a:spcAft>
                <a:spcPts val="0"/>
              </a:spcAft>
              <a:buNone/>
            </a:pPr>
            <a:r>
              <a:rPr lang="en"/>
              <a:t>My Experience in</a:t>
            </a:r>
            <a:endParaRPr/>
          </a:p>
          <a:p>
            <a:pPr indent="0" lvl="0" marL="0" rtl="0" algn="l">
              <a:spcBef>
                <a:spcPts val="0"/>
              </a:spcBef>
              <a:spcAft>
                <a:spcPts val="0"/>
              </a:spcAft>
              <a:buNone/>
            </a:pPr>
            <a:r>
              <a:rPr lang="en"/>
              <a:t>Computer Science</a:t>
            </a:r>
            <a:endParaRPr/>
          </a:p>
        </p:txBody>
      </p:sp>
      <p:pic>
        <p:nvPicPr>
          <p:cNvPr descr="A woman smiling facing the camera" id="627" name="Google Shape;627;p64"/>
          <p:cNvPicPr preferRelativeResize="0"/>
          <p:nvPr>
            <p:ph idx="5" type="pic"/>
          </p:nvPr>
        </p:nvPicPr>
        <p:blipFill rotWithShape="1">
          <a:blip r:embed="rId3">
            <a:alphaModFix/>
          </a:blip>
          <a:srcRect b="11386" l="2657" r="0" t="23733"/>
          <a:stretch/>
        </p:blipFill>
        <p:spPr>
          <a:xfrm>
            <a:off x="3795900" y="2682425"/>
            <a:ext cx="1458300" cy="1458300"/>
          </a:xfrm>
          <a:prstGeom prst="ellipse">
            <a:avLst/>
          </a:prstGeom>
        </p:spPr>
      </p:pic>
      <p:sp>
        <p:nvSpPr>
          <p:cNvPr id="628" name="Google Shape;628;p64"/>
          <p:cNvSpPr txBox="1"/>
          <p:nvPr>
            <p:ph idx="6" type="body"/>
          </p:nvPr>
        </p:nvSpPr>
        <p:spPr>
          <a:xfrm>
            <a:off x="5871500" y="2468775"/>
            <a:ext cx="2864700" cy="6765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Thank you for paying attention to the presentation. If you are interested in the program I have linked the github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copy of this presentation will also be included in the github.</a:t>
            </a:r>
            <a:endParaRPr/>
          </a:p>
        </p:txBody>
      </p:sp>
      <p:sp>
        <p:nvSpPr>
          <p:cNvPr id="629" name="Google Shape;629;p64"/>
          <p:cNvSpPr txBox="1"/>
          <p:nvPr>
            <p:ph idx="7" type="body"/>
          </p:nvPr>
        </p:nvSpPr>
        <p:spPr>
          <a:xfrm>
            <a:off x="5691950" y="3863825"/>
            <a:ext cx="3223800" cy="276900"/>
          </a:xfrm>
          <a:prstGeom prst="rect">
            <a:avLst/>
          </a:prstGeom>
        </p:spPr>
        <p:txBody>
          <a:bodyPr anchorCtr="0" anchor="t" bIns="91425" lIns="0" spcFirstLastPara="1" rIns="91425" wrap="square" tIns="0">
            <a:spAutoFit/>
          </a:bodyPr>
          <a:lstStyle/>
          <a:p>
            <a:pPr indent="0" lvl="0" marL="0" rtl="0" algn="l">
              <a:spcBef>
                <a:spcPts val="0"/>
              </a:spcBef>
              <a:spcAft>
                <a:spcPts val="800"/>
              </a:spcAft>
              <a:buNone/>
            </a:pPr>
            <a:r>
              <a:rPr lang="en" u="sng">
                <a:solidFill>
                  <a:schemeClr val="accent6"/>
                </a:solidFill>
                <a:hlinkClick r:id="rId4">
                  <a:extLst>
                    <a:ext uri="{A12FA001-AC4F-418D-AE19-62706E023703}">
                      <ahyp:hlinkClr val="tx"/>
                    </a:ext>
                  </a:extLst>
                </a:hlinkClick>
              </a:rPr>
              <a:t>https://github.com/AidanAyerslol/SolarSystem</a:t>
            </a:r>
            <a:r>
              <a:rPr lang="en">
                <a:solidFill>
                  <a:schemeClr val="accent6"/>
                </a:solidFill>
              </a:rPr>
              <a:t> </a:t>
            </a:r>
            <a:endParaRPr>
              <a:solidFill>
                <a:schemeClr val="accent6"/>
              </a:solidFill>
            </a:endParaRPr>
          </a:p>
        </p:txBody>
      </p:sp>
      <p:sp>
        <p:nvSpPr>
          <p:cNvPr id="630" name="Google Shape;630;p64"/>
          <p:cNvSpPr txBox="1"/>
          <p:nvPr>
            <p:ph idx="8" type="subTitle"/>
          </p:nvPr>
        </p:nvSpPr>
        <p:spPr>
          <a:xfrm>
            <a:off x="228600" y="2291213"/>
            <a:ext cx="2824500" cy="145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Challenges:</a:t>
            </a:r>
            <a:endParaRPr/>
          </a:p>
          <a:p>
            <a:pPr indent="-317500" lvl="0" marL="457200" rtl="0" algn="l">
              <a:spcBef>
                <a:spcPts val="0"/>
              </a:spcBef>
              <a:spcAft>
                <a:spcPts val="0"/>
              </a:spcAft>
              <a:buSzPts val="1400"/>
              <a:buChar char="-"/>
            </a:pPr>
            <a:r>
              <a:rPr lang="en" sz="1400"/>
              <a:t>Thinking about data in relation to other points but also in relation to an origin</a:t>
            </a:r>
            <a:endParaRPr sz="1400"/>
          </a:p>
          <a:p>
            <a:pPr indent="-317500" lvl="0" marL="457200" rtl="0" algn="l">
              <a:spcBef>
                <a:spcPts val="0"/>
              </a:spcBef>
              <a:spcAft>
                <a:spcPts val="0"/>
              </a:spcAft>
              <a:buSzPts val="1400"/>
              <a:buChar char="-"/>
            </a:pPr>
            <a:r>
              <a:rPr lang="en" sz="1400"/>
              <a:t>How to initialize an object that requires another object of the same type</a:t>
            </a:r>
            <a:endParaRPr sz="1400"/>
          </a:p>
          <a:p>
            <a:pPr indent="-317500" lvl="0" marL="457200" rtl="0" algn="l">
              <a:spcBef>
                <a:spcPts val="0"/>
              </a:spcBef>
              <a:spcAft>
                <a:spcPts val="0"/>
              </a:spcAft>
              <a:buSzPts val="1400"/>
              <a:buChar char="-"/>
            </a:pPr>
            <a:r>
              <a:rPr lang="en" sz="1400"/>
              <a:t>Prioritizing function, accuracy, modularity, and difficulty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631" name="Google Shape;631;p64" title="measf.jpg"/>
          <p:cNvPicPr preferRelativeResize="0"/>
          <p:nvPr/>
        </p:nvPicPr>
        <p:blipFill rotWithShape="1">
          <a:blip r:embed="rId5">
            <a:alphaModFix/>
          </a:blip>
          <a:srcRect b="31330" l="22779" r="0" t="14781"/>
          <a:stretch/>
        </p:blipFill>
        <p:spPr>
          <a:xfrm>
            <a:off x="3733200" y="2634575"/>
            <a:ext cx="1583700" cy="1554000"/>
          </a:xfrm>
          <a:prstGeom prst="ellipse">
            <a:avLst/>
          </a:prstGeom>
          <a:noFill/>
          <a:ln>
            <a:noFill/>
          </a:ln>
        </p:spPr>
      </p:pic>
      <p:pic>
        <p:nvPicPr>
          <p:cNvPr id="632" name="Google Shape;632;p64"/>
          <p:cNvPicPr preferRelativeResize="0"/>
          <p:nvPr/>
        </p:nvPicPr>
        <p:blipFill>
          <a:blip r:embed="rId6">
            <a:alphaModFix/>
          </a:blip>
          <a:stretch>
            <a:fillRect/>
          </a:stretch>
        </p:blipFill>
        <p:spPr>
          <a:xfrm>
            <a:off x="5815401" y="648275"/>
            <a:ext cx="2920801" cy="16429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4"/>
          <p:cNvSpPr txBox="1"/>
          <p:nvPr>
            <p:ph type="title"/>
          </p:nvPr>
        </p:nvSpPr>
        <p:spPr>
          <a:xfrm>
            <a:off x="4591800" y="304700"/>
            <a:ext cx="3861900" cy="192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400"/>
              <a:t>The Inspiration:</a:t>
            </a:r>
            <a:endParaRPr sz="1400"/>
          </a:p>
          <a:p>
            <a:pPr indent="0" lvl="0" marL="0" rtl="0" algn="l">
              <a:spcBef>
                <a:spcPts val="0"/>
              </a:spcBef>
              <a:spcAft>
                <a:spcPts val="0"/>
              </a:spcAft>
              <a:buNone/>
            </a:pPr>
            <a:r>
              <a:t/>
            </a:r>
            <a:endParaRPr sz="1400"/>
          </a:p>
        </p:txBody>
      </p:sp>
      <p:sp>
        <p:nvSpPr>
          <p:cNvPr id="490" name="Google Shape;490;p54"/>
          <p:cNvSpPr txBox="1"/>
          <p:nvPr>
            <p:ph idx="1" type="body"/>
          </p:nvPr>
        </p:nvSpPr>
        <p:spPr>
          <a:xfrm>
            <a:off x="4618950" y="1895400"/>
            <a:ext cx="4290000" cy="1629600"/>
          </a:xfrm>
          <a:prstGeom prst="rect">
            <a:avLst/>
          </a:prstGeom>
        </p:spPr>
        <p:txBody>
          <a:bodyPr anchorCtr="0" anchor="b" bIns="91425" lIns="0" spcFirstLastPara="1" rIns="91425" wrap="square" tIns="0">
            <a:noAutofit/>
          </a:bodyPr>
          <a:lstStyle/>
          <a:p>
            <a:pPr indent="-304800" lvl="0" marL="457200" rtl="0" algn="l">
              <a:lnSpc>
                <a:spcPct val="200000"/>
              </a:lnSpc>
              <a:spcBef>
                <a:spcPts val="0"/>
              </a:spcBef>
              <a:spcAft>
                <a:spcPts val="0"/>
              </a:spcAft>
              <a:buSzPts val="1200"/>
              <a:buChar char="-"/>
            </a:pPr>
            <a:r>
              <a:rPr lang="en"/>
              <a:t>Solar System Explorable with NO Loading Barriers</a:t>
            </a:r>
            <a:endParaRPr/>
          </a:p>
          <a:p>
            <a:pPr indent="-304800" lvl="0" marL="457200" rtl="0" algn="l">
              <a:lnSpc>
                <a:spcPct val="200000"/>
              </a:lnSpc>
              <a:spcBef>
                <a:spcPts val="0"/>
              </a:spcBef>
              <a:spcAft>
                <a:spcPts val="0"/>
              </a:spcAft>
              <a:buSzPts val="1200"/>
              <a:buChar char="-"/>
            </a:pPr>
            <a:r>
              <a:rPr lang="en"/>
              <a:t>Engine to Model Newtonian and Kepler Laws</a:t>
            </a:r>
            <a:endParaRPr/>
          </a:p>
          <a:p>
            <a:pPr indent="-304800" lvl="0" marL="457200" rtl="0" algn="l">
              <a:spcBef>
                <a:spcPts val="0"/>
              </a:spcBef>
              <a:spcAft>
                <a:spcPts val="0"/>
              </a:spcAft>
              <a:buSzPts val="1200"/>
              <a:buChar char="-"/>
            </a:pPr>
            <a:r>
              <a:rPr lang="en"/>
              <a:t>Artistic and Programming Marvel</a:t>
            </a:r>
            <a:endParaRPr/>
          </a:p>
        </p:txBody>
      </p:sp>
      <p:sp>
        <p:nvSpPr>
          <p:cNvPr id="491" name="Google Shape;491;p54"/>
          <p:cNvSpPr txBox="1"/>
          <p:nvPr>
            <p:ph idx="3" type="title"/>
          </p:nvPr>
        </p:nvSpPr>
        <p:spPr>
          <a:xfrm>
            <a:off x="4591800" y="738425"/>
            <a:ext cx="4235400" cy="1329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Space/Archaeology Exploration Game</a:t>
            </a:r>
            <a:endParaRPr/>
          </a:p>
        </p:txBody>
      </p:sp>
      <p:sp>
        <p:nvSpPr>
          <p:cNvPr id="492" name="Google Shape;492;p54"/>
          <p:cNvSpPr txBox="1"/>
          <p:nvPr>
            <p:ph idx="4" type="subTitle"/>
          </p:nvPr>
        </p:nvSpPr>
        <p:spPr>
          <a:xfrm>
            <a:off x="320625" y="4675975"/>
            <a:ext cx="2700000" cy="236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None/>
            </a:pPr>
            <a:r>
              <a:rPr lang="en"/>
              <a:t>Annapurna Interactive (2019) </a:t>
            </a:r>
            <a:endParaRPr/>
          </a:p>
        </p:txBody>
      </p:sp>
      <p:pic>
        <p:nvPicPr>
          <p:cNvPr id="493" name="Google Shape;493;p54"/>
          <p:cNvPicPr preferRelativeResize="0"/>
          <p:nvPr/>
        </p:nvPicPr>
        <p:blipFill rotWithShape="1">
          <a:blip r:embed="rId3">
            <a:alphaModFix/>
          </a:blip>
          <a:srcRect b="18910" l="0" r="0" t="0"/>
          <a:stretch/>
        </p:blipFill>
        <p:spPr>
          <a:xfrm>
            <a:off x="320629" y="228600"/>
            <a:ext cx="4113270" cy="4447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55"/>
          <p:cNvSpPr/>
          <p:nvPr/>
        </p:nvSpPr>
        <p:spPr>
          <a:xfrm>
            <a:off x="3154650" y="228600"/>
            <a:ext cx="2834700" cy="4224000"/>
          </a:xfrm>
          <a:prstGeom prst="roundRect">
            <a:avLst>
              <a:gd fmla="val 87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99" name="Google Shape;499;p55"/>
          <p:cNvSpPr/>
          <p:nvPr/>
        </p:nvSpPr>
        <p:spPr>
          <a:xfrm>
            <a:off x="6080700" y="228600"/>
            <a:ext cx="2834700" cy="4224000"/>
          </a:xfrm>
          <a:prstGeom prst="roundRect">
            <a:avLst>
              <a:gd fmla="val 87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00" name="Google Shape;500;p55"/>
          <p:cNvSpPr txBox="1"/>
          <p:nvPr>
            <p:ph type="title"/>
          </p:nvPr>
        </p:nvSpPr>
        <p:spPr>
          <a:xfrm>
            <a:off x="3386700" y="489887"/>
            <a:ext cx="1862100" cy="293100"/>
          </a:xfrm>
          <a:prstGeom prst="rect">
            <a:avLst/>
          </a:prstGeom>
        </p:spPr>
        <p:txBody>
          <a:bodyPr anchorCtr="0" anchor="b" bIns="91425" lIns="0" spcFirstLastPara="1" rIns="91425" wrap="square" tIns="0">
            <a:noAutofit/>
          </a:bodyPr>
          <a:lstStyle/>
          <a:p>
            <a:pPr indent="0" lvl="0" marL="0" rtl="0" algn="l">
              <a:lnSpc>
                <a:spcPct val="85000"/>
              </a:lnSpc>
              <a:spcBef>
                <a:spcPts val="0"/>
              </a:spcBef>
              <a:spcAft>
                <a:spcPts val="0"/>
              </a:spcAft>
              <a:buNone/>
            </a:pPr>
            <a:r>
              <a:rPr lang="en">
                <a:latin typeface="Urbanist Medium"/>
                <a:ea typeface="Urbanist Medium"/>
                <a:cs typeface="Urbanist Medium"/>
                <a:sym typeface="Urbanist Medium"/>
              </a:rPr>
              <a:t>Active Skies</a:t>
            </a:r>
            <a:endParaRPr>
              <a:latin typeface="Urbanist Medium"/>
              <a:ea typeface="Urbanist Medium"/>
              <a:cs typeface="Urbanist Medium"/>
              <a:sym typeface="Urbanist Medium"/>
            </a:endParaRPr>
          </a:p>
        </p:txBody>
      </p:sp>
      <p:sp>
        <p:nvSpPr>
          <p:cNvPr id="501" name="Google Shape;501;p55"/>
          <p:cNvSpPr txBox="1"/>
          <p:nvPr>
            <p:ph idx="1" type="subTitle"/>
          </p:nvPr>
        </p:nvSpPr>
        <p:spPr>
          <a:xfrm>
            <a:off x="3386700" y="690369"/>
            <a:ext cx="1974600" cy="20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Modelling Many Bodies</a:t>
            </a:r>
            <a:endParaRPr/>
          </a:p>
        </p:txBody>
      </p:sp>
      <p:sp>
        <p:nvSpPr>
          <p:cNvPr id="502" name="Google Shape;502;p55"/>
          <p:cNvSpPr txBox="1"/>
          <p:nvPr>
            <p:ph idx="2" type="subTitle"/>
          </p:nvPr>
        </p:nvSpPr>
        <p:spPr>
          <a:xfrm>
            <a:off x="3396600" y="2979775"/>
            <a:ext cx="2444700" cy="818100"/>
          </a:xfrm>
          <a:prstGeom prst="rect">
            <a:avLst/>
          </a:prstGeom>
        </p:spPr>
        <p:txBody>
          <a:bodyPr anchorCtr="0" anchor="t" bIns="91425" lIns="0"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rPr>
              <a:t>All planets are loaded in and moving at all times. Small scale allows you to see any planet with fine detail if you stand in the right place at the right time</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03" name="Google Shape;503;p55"/>
          <p:cNvSpPr txBox="1"/>
          <p:nvPr>
            <p:ph idx="3" type="title"/>
          </p:nvPr>
        </p:nvSpPr>
        <p:spPr>
          <a:xfrm>
            <a:off x="6307650" y="482625"/>
            <a:ext cx="2328000" cy="293100"/>
          </a:xfrm>
          <a:prstGeom prst="rect">
            <a:avLst/>
          </a:prstGeom>
        </p:spPr>
        <p:txBody>
          <a:bodyPr anchorCtr="0" anchor="b" bIns="91425" lIns="0" spcFirstLastPara="1" rIns="91425" wrap="square" tIns="0">
            <a:noAutofit/>
          </a:bodyPr>
          <a:lstStyle/>
          <a:p>
            <a:pPr indent="0" lvl="0" marL="0" rtl="0" algn="l">
              <a:lnSpc>
                <a:spcPct val="85000"/>
              </a:lnSpc>
              <a:spcBef>
                <a:spcPts val="0"/>
              </a:spcBef>
              <a:spcAft>
                <a:spcPts val="0"/>
              </a:spcAft>
              <a:buNone/>
            </a:pPr>
            <a:r>
              <a:rPr lang="en">
                <a:latin typeface="Urbanist Medium"/>
                <a:ea typeface="Urbanist Medium"/>
                <a:cs typeface="Urbanist Medium"/>
                <a:sym typeface="Urbanist Medium"/>
              </a:rPr>
              <a:t>Black Hole Stations</a:t>
            </a:r>
            <a:endParaRPr>
              <a:latin typeface="Urbanist Medium"/>
              <a:ea typeface="Urbanist Medium"/>
              <a:cs typeface="Urbanist Medium"/>
              <a:sym typeface="Urbanist Medium"/>
            </a:endParaRPr>
          </a:p>
        </p:txBody>
      </p:sp>
      <p:sp>
        <p:nvSpPr>
          <p:cNvPr id="504" name="Google Shape;504;p55"/>
          <p:cNvSpPr txBox="1"/>
          <p:nvPr>
            <p:ph idx="4" type="subTitle"/>
          </p:nvPr>
        </p:nvSpPr>
        <p:spPr>
          <a:xfrm>
            <a:off x="6307650" y="690369"/>
            <a:ext cx="1974600" cy="20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Planet Alignment</a:t>
            </a:r>
            <a:endParaRPr/>
          </a:p>
        </p:txBody>
      </p:sp>
      <p:sp>
        <p:nvSpPr>
          <p:cNvPr id="505" name="Google Shape;505;p55"/>
          <p:cNvSpPr txBox="1"/>
          <p:nvPr>
            <p:ph idx="5" type="subTitle"/>
          </p:nvPr>
        </p:nvSpPr>
        <p:spPr>
          <a:xfrm>
            <a:off x="6275700" y="2928750"/>
            <a:ext cx="2444700" cy="818100"/>
          </a:xfrm>
          <a:prstGeom prst="rect">
            <a:avLst/>
          </a:prstGeom>
        </p:spPr>
        <p:txBody>
          <a:bodyPr anchorCtr="0" anchor="t" bIns="91425" lIns="0"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Urbanist"/>
                <a:ea typeface="Urbanist"/>
                <a:cs typeface="Urbanist"/>
                <a:sym typeface="Urbanist"/>
              </a:rPr>
              <a:t>The only method of fast travelling in Outer Wilds. Requires planets to be in line with one another, which takes different times depending on which planet you are waiting to align with.</a:t>
            </a:r>
            <a:endParaRPr>
              <a:solidFill>
                <a:schemeClr val="lt1"/>
              </a:solidFill>
              <a:latin typeface="Urbanist"/>
              <a:ea typeface="Urbanist"/>
              <a:cs typeface="Urbanist"/>
              <a:sym typeface="Urbanist"/>
            </a:endParaRPr>
          </a:p>
          <a:p>
            <a:pPr indent="0" lvl="0" marL="0" rtl="0" algn="l">
              <a:spcBef>
                <a:spcPts val="0"/>
              </a:spcBef>
              <a:spcAft>
                <a:spcPts val="0"/>
              </a:spcAft>
              <a:buNone/>
            </a:pPr>
            <a:r>
              <a:t/>
            </a:r>
            <a:endParaRPr>
              <a:solidFill>
                <a:schemeClr val="lt1"/>
              </a:solidFill>
              <a:latin typeface="Urbanist"/>
              <a:ea typeface="Urbanist"/>
              <a:cs typeface="Urbanist"/>
              <a:sym typeface="Urbanist"/>
            </a:endParaRPr>
          </a:p>
        </p:txBody>
      </p:sp>
      <p:sp>
        <p:nvSpPr>
          <p:cNvPr id="506" name="Google Shape;506;p55"/>
          <p:cNvSpPr/>
          <p:nvPr/>
        </p:nvSpPr>
        <p:spPr>
          <a:xfrm>
            <a:off x="188000" y="228600"/>
            <a:ext cx="2834700" cy="4224000"/>
          </a:xfrm>
          <a:prstGeom prst="roundRect">
            <a:avLst>
              <a:gd fmla="val 87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07" name="Google Shape;507;p55"/>
          <p:cNvSpPr txBox="1"/>
          <p:nvPr>
            <p:ph type="title"/>
          </p:nvPr>
        </p:nvSpPr>
        <p:spPr>
          <a:xfrm>
            <a:off x="420050" y="489887"/>
            <a:ext cx="1862100" cy="293100"/>
          </a:xfrm>
          <a:prstGeom prst="rect">
            <a:avLst/>
          </a:prstGeom>
        </p:spPr>
        <p:txBody>
          <a:bodyPr anchorCtr="0" anchor="b" bIns="91425" lIns="0" spcFirstLastPara="1" rIns="91425" wrap="square" tIns="0">
            <a:noAutofit/>
          </a:bodyPr>
          <a:lstStyle/>
          <a:p>
            <a:pPr indent="0" lvl="0" marL="0" rtl="0" algn="l">
              <a:lnSpc>
                <a:spcPct val="85000"/>
              </a:lnSpc>
              <a:spcBef>
                <a:spcPts val="0"/>
              </a:spcBef>
              <a:spcAft>
                <a:spcPts val="0"/>
              </a:spcAft>
              <a:buNone/>
            </a:pPr>
            <a:r>
              <a:rPr lang="en">
                <a:latin typeface="Urbanist Medium"/>
                <a:ea typeface="Urbanist Medium"/>
                <a:cs typeface="Urbanist Medium"/>
                <a:sym typeface="Urbanist Medium"/>
              </a:rPr>
              <a:t>Signalscope</a:t>
            </a:r>
            <a:endParaRPr>
              <a:latin typeface="Urbanist Medium"/>
              <a:ea typeface="Urbanist Medium"/>
              <a:cs typeface="Urbanist Medium"/>
              <a:sym typeface="Urbanist Medium"/>
            </a:endParaRPr>
          </a:p>
        </p:txBody>
      </p:sp>
      <p:sp>
        <p:nvSpPr>
          <p:cNvPr id="508" name="Google Shape;508;p55"/>
          <p:cNvSpPr txBox="1"/>
          <p:nvPr>
            <p:ph idx="1" type="subTitle"/>
          </p:nvPr>
        </p:nvSpPr>
        <p:spPr>
          <a:xfrm>
            <a:off x="420050" y="690369"/>
            <a:ext cx="1974600" cy="20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Distance Tracking</a:t>
            </a:r>
            <a:endParaRPr/>
          </a:p>
        </p:txBody>
      </p:sp>
      <p:sp>
        <p:nvSpPr>
          <p:cNvPr id="509" name="Google Shape;509;p55"/>
          <p:cNvSpPr txBox="1"/>
          <p:nvPr>
            <p:ph idx="2" type="subTitle"/>
          </p:nvPr>
        </p:nvSpPr>
        <p:spPr>
          <a:xfrm>
            <a:off x="383000" y="2981775"/>
            <a:ext cx="2444700" cy="818100"/>
          </a:xfrm>
          <a:prstGeom prst="rect">
            <a:avLst/>
          </a:prstGeom>
        </p:spPr>
        <p:txBody>
          <a:bodyPr anchorCtr="0" anchor="t" bIns="91425" lIns="0"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rPr>
              <a:t>Signalscope and Scout Launcher allow you to see the distance from yourself and any planet in the games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510" name="Google Shape;510;p55"/>
          <p:cNvPicPr preferRelativeResize="0"/>
          <p:nvPr/>
        </p:nvPicPr>
        <p:blipFill rotWithShape="1">
          <a:blip r:embed="rId4">
            <a:alphaModFix/>
          </a:blip>
          <a:srcRect b="23306" l="31773" r="30650" t="26934"/>
          <a:stretch/>
        </p:blipFill>
        <p:spPr>
          <a:xfrm>
            <a:off x="320888" y="893750"/>
            <a:ext cx="2568924" cy="1913550"/>
          </a:xfrm>
          <a:prstGeom prst="rect">
            <a:avLst/>
          </a:prstGeom>
          <a:noFill/>
          <a:ln>
            <a:noFill/>
          </a:ln>
        </p:spPr>
      </p:pic>
      <p:pic>
        <p:nvPicPr>
          <p:cNvPr id="511" name="Google Shape;511;p55"/>
          <p:cNvPicPr preferRelativeResize="0"/>
          <p:nvPr/>
        </p:nvPicPr>
        <p:blipFill rotWithShape="1">
          <a:blip r:embed="rId5">
            <a:alphaModFix/>
          </a:blip>
          <a:srcRect b="5303" l="39075" r="5214" t="33594"/>
          <a:stretch/>
        </p:blipFill>
        <p:spPr>
          <a:xfrm>
            <a:off x="3226263" y="1059850"/>
            <a:ext cx="2691462" cy="1660603"/>
          </a:xfrm>
          <a:prstGeom prst="rect">
            <a:avLst/>
          </a:prstGeom>
          <a:noFill/>
          <a:ln>
            <a:noFill/>
          </a:ln>
        </p:spPr>
      </p:pic>
      <p:pic>
        <p:nvPicPr>
          <p:cNvPr descr="Outer Wilds guide: Fall into the black hole and the White Hole Station" id="512" name="Google Shape;512;p55"/>
          <p:cNvPicPr preferRelativeResize="0"/>
          <p:nvPr/>
        </p:nvPicPr>
        <p:blipFill rotWithShape="1">
          <a:blip r:embed="rId6">
            <a:alphaModFix/>
          </a:blip>
          <a:srcRect b="34987" l="24272" r="27299" t="3348"/>
          <a:stretch/>
        </p:blipFill>
        <p:spPr>
          <a:xfrm>
            <a:off x="6176050" y="943300"/>
            <a:ext cx="2644001" cy="189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Types of Eclipses: Understanding the Differences – Vaonis" id="517" name="Google Shape;517;p56"/>
          <p:cNvPicPr preferRelativeResize="0"/>
          <p:nvPr/>
        </p:nvPicPr>
        <p:blipFill rotWithShape="1">
          <a:blip r:embed="rId3">
            <a:alphaModFix/>
          </a:blip>
          <a:srcRect b="0" l="22825" r="18810" t="0"/>
          <a:stretch/>
        </p:blipFill>
        <p:spPr>
          <a:xfrm>
            <a:off x="6377250" y="1639048"/>
            <a:ext cx="2294700" cy="2211615"/>
          </a:xfrm>
          <a:prstGeom prst="rect">
            <a:avLst/>
          </a:prstGeom>
          <a:noFill/>
          <a:ln>
            <a:noFill/>
          </a:ln>
        </p:spPr>
      </p:pic>
      <p:pic>
        <p:nvPicPr>
          <p:cNvPr id="518" name="Google Shape;518;p56"/>
          <p:cNvPicPr preferRelativeResize="0"/>
          <p:nvPr/>
        </p:nvPicPr>
        <p:blipFill>
          <a:blip r:embed="rId4">
            <a:alphaModFix/>
          </a:blip>
          <a:stretch>
            <a:fillRect/>
          </a:stretch>
        </p:blipFill>
        <p:spPr>
          <a:xfrm>
            <a:off x="869649" y="1831875"/>
            <a:ext cx="1503075" cy="2125901"/>
          </a:xfrm>
          <a:prstGeom prst="rect">
            <a:avLst/>
          </a:prstGeom>
          <a:noFill/>
          <a:ln>
            <a:noFill/>
          </a:ln>
        </p:spPr>
      </p:pic>
      <p:pic>
        <p:nvPicPr>
          <p:cNvPr id="519" name="Google Shape;519;p56"/>
          <p:cNvPicPr preferRelativeResize="0"/>
          <p:nvPr/>
        </p:nvPicPr>
        <p:blipFill>
          <a:blip r:embed="rId5">
            <a:alphaModFix/>
          </a:blip>
          <a:stretch>
            <a:fillRect/>
          </a:stretch>
        </p:blipFill>
        <p:spPr>
          <a:xfrm>
            <a:off x="3392463" y="1895400"/>
            <a:ext cx="2265200" cy="1698900"/>
          </a:xfrm>
          <a:prstGeom prst="rect">
            <a:avLst/>
          </a:prstGeom>
          <a:noFill/>
          <a:ln>
            <a:noFill/>
          </a:ln>
        </p:spPr>
      </p:pic>
      <p:cxnSp>
        <p:nvCxnSpPr>
          <p:cNvPr id="520" name="Google Shape;520;p56"/>
          <p:cNvCxnSpPr/>
          <p:nvPr/>
        </p:nvCxnSpPr>
        <p:spPr>
          <a:xfrm>
            <a:off x="3060563" y="1485050"/>
            <a:ext cx="0" cy="3198900"/>
          </a:xfrm>
          <a:prstGeom prst="straightConnector1">
            <a:avLst/>
          </a:prstGeom>
          <a:noFill/>
          <a:ln cap="flat" cmpd="sng" w="9525">
            <a:solidFill>
              <a:schemeClr val="accent1"/>
            </a:solidFill>
            <a:prstDash val="solid"/>
            <a:round/>
            <a:headEnd len="med" w="med" type="none"/>
            <a:tailEnd len="med" w="med" type="none"/>
          </a:ln>
        </p:spPr>
      </p:cxnSp>
      <p:cxnSp>
        <p:nvCxnSpPr>
          <p:cNvPr id="521" name="Google Shape;521;p56"/>
          <p:cNvCxnSpPr/>
          <p:nvPr/>
        </p:nvCxnSpPr>
        <p:spPr>
          <a:xfrm>
            <a:off x="238800" y="1485050"/>
            <a:ext cx="8676900" cy="0"/>
          </a:xfrm>
          <a:prstGeom prst="straightConnector1">
            <a:avLst/>
          </a:prstGeom>
          <a:noFill/>
          <a:ln cap="flat" cmpd="sng" w="9525">
            <a:solidFill>
              <a:schemeClr val="accent1"/>
            </a:solidFill>
            <a:prstDash val="solid"/>
            <a:round/>
            <a:headEnd len="med" w="med" type="none"/>
            <a:tailEnd len="med" w="med" type="none"/>
          </a:ln>
        </p:spPr>
      </p:cxnSp>
      <p:cxnSp>
        <p:nvCxnSpPr>
          <p:cNvPr id="522" name="Google Shape;522;p56"/>
          <p:cNvCxnSpPr/>
          <p:nvPr/>
        </p:nvCxnSpPr>
        <p:spPr>
          <a:xfrm>
            <a:off x="5989538" y="1485050"/>
            <a:ext cx="0" cy="3198900"/>
          </a:xfrm>
          <a:prstGeom prst="straightConnector1">
            <a:avLst/>
          </a:prstGeom>
          <a:noFill/>
          <a:ln cap="flat" cmpd="sng" w="9525">
            <a:solidFill>
              <a:schemeClr val="accent1"/>
            </a:solidFill>
            <a:prstDash val="solid"/>
            <a:round/>
            <a:headEnd len="med" w="med" type="none"/>
            <a:tailEnd len="med" w="med" type="none"/>
          </a:ln>
        </p:spPr>
      </p:cxnSp>
      <p:grpSp>
        <p:nvGrpSpPr>
          <p:cNvPr id="523" name="Google Shape;523;p56"/>
          <p:cNvGrpSpPr/>
          <p:nvPr/>
        </p:nvGrpSpPr>
        <p:grpSpPr>
          <a:xfrm>
            <a:off x="2698631" y="1801500"/>
            <a:ext cx="204654" cy="204654"/>
            <a:chOff x="259788" y="1923155"/>
            <a:chExt cx="409800" cy="409800"/>
          </a:xfrm>
        </p:grpSpPr>
        <p:sp>
          <p:nvSpPr>
            <p:cNvPr id="524" name="Google Shape;524;p56"/>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525" name="Google Shape;525;p56"/>
            <p:cNvGrpSpPr/>
            <p:nvPr/>
          </p:nvGrpSpPr>
          <p:grpSpPr>
            <a:xfrm>
              <a:off x="362088" y="2093825"/>
              <a:ext cx="205200" cy="102600"/>
              <a:chOff x="498725" y="2069800"/>
              <a:chExt cx="205200" cy="102600"/>
            </a:xfrm>
          </p:grpSpPr>
          <p:cxnSp>
            <p:nvCxnSpPr>
              <p:cNvPr id="526" name="Google Shape;526;p56"/>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527" name="Google Shape;527;p56"/>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grpSp>
        <p:nvGrpSpPr>
          <p:cNvPr id="528" name="Google Shape;528;p56"/>
          <p:cNvGrpSpPr/>
          <p:nvPr/>
        </p:nvGrpSpPr>
        <p:grpSpPr>
          <a:xfrm>
            <a:off x="5618381" y="1801500"/>
            <a:ext cx="204654" cy="204654"/>
            <a:chOff x="259788" y="1923155"/>
            <a:chExt cx="409800" cy="409800"/>
          </a:xfrm>
        </p:grpSpPr>
        <p:sp>
          <p:nvSpPr>
            <p:cNvPr id="529" name="Google Shape;529;p56"/>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530" name="Google Shape;530;p56"/>
            <p:cNvGrpSpPr/>
            <p:nvPr/>
          </p:nvGrpSpPr>
          <p:grpSpPr>
            <a:xfrm>
              <a:off x="362088" y="2093825"/>
              <a:ext cx="205200" cy="102600"/>
              <a:chOff x="498725" y="2069800"/>
              <a:chExt cx="205200" cy="102600"/>
            </a:xfrm>
          </p:grpSpPr>
          <p:cxnSp>
            <p:nvCxnSpPr>
              <p:cNvPr id="531" name="Google Shape;531;p56"/>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532" name="Google Shape;532;p56"/>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grpSp>
        <p:nvGrpSpPr>
          <p:cNvPr id="533" name="Google Shape;533;p56"/>
          <p:cNvGrpSpPr/>
          <p:nvPr/>
        </p:nvGrpSpPr>
        <p:grpSpPr>
          <a:xfrm>
            <a:off x="8711056" y="1801500"/>
            <a:ext cx="204654" cy="204654"/>
            <a:chOff x="259788" y="1923155"/>
            <a:chExt cx="409800" cy="409800"/>
          </a:xfrm>
        </p:grpSpPr>
        <p:sp>
          <p:nvSpPr>
            <p:cNvPr id="534" name="Google Shape;534;p56"/>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535" name="Google Shape;535;p56"/>
            <p:cNvGrpSpPr/>
            <p:nvPr/>
          </p:nvGrpSpPr>
          <p:grpSpPr>
            <a:xfrm>
              <a:off x="362088" y="2093825"/>
              <a:ext cx="205200" cy="102600"/>
              <a:chOff x="498725" y="2069800"/>
              <a:chExt cx="205200" cy="102600"/>
            </a:xfrm>
          </p:grpSpPr>
          <p:cxnSp>
            <p:nvCxnSpPr>
              <p:cNvPr id="536" name="Google Shape;536;p56"/>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537" name="Google Shape;537;p56"/>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sp>
        <p:nvSpPr>
          <p:cNvPr id="538" name="Google Shape;538;p56"/>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Overlook</a:t>
            </a:r>
            <a:endParaRPr/>
          </a:p>
        </p:txBody>
      </p:sp>
      <p:sp>
        <p:nvSpPr>
          <p:cNvPr id="539" name="Google Shape;539;p56"/>
          <p:cNvSpPr txBox="1"/>
          <p:nvPr>
            <p:ph type="title"/>
          </p:nvPr>
        </p:nvSpPr>
        <p:spPr>
          <a:xfrm>
            <a:off x="228600" y="613525"/>
            <a:ext cx="7223400" cy="406200"/>
          </a:xfrm>
          <a:prstGeom prst="rect">
            <a:avLst/>
          </a:prstGeom>
        </p:spPr>
        <p:txBody>
          <a:bodyPr anchorCtr="0" anchor="t" bIns="91425" lIns="0" spcFirstLastPara="1" rIns="91425" wrap="square" tIns="0">
            <a:spAutoFit/>
          </a:bodyPr>
          <a:lstStyle/>
          <a:p>
            <a:pPr indent="0" lvl="0" marL="0" rtl="0" algn="l">
              <a:spcBef>
                <a:spcPts val="0"/>
              </a:spcBef>
              <a:spcAft>
                <a:spcPts val="0"/>
              </a:spcAft>
              <a:buClr>
                <a:schemeClr val="dk1"/>
              </a:buClr>
              <a:buSzPts val="1100"/>
              <a:buNone/>
            </a:pPr>
            <a:r>
              <a:rPr lang="en"/>
              <a:t>Modularity: Simulations to Fit your Needs</a:t>
            </a:r>
            <a:endParaRPr/>
          </a:p>
        </p:txBody>
      </p:sp>
      <p:sp>
        <p:nvSpPr>
          <p:cNvPr id="540" name="Google Shape;540;p56"/>
          <p:cNvSpPr txBox="1"/>
          <p:nvPr>
            <p:ph idx="5" type="subTitle"/>
          </p:nvPr>
        </p:nvSpPr>
        <p:spPr>
          <a:xfrm>
            <a:off x="254625"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1</a:t>
            </a:r>
            <a:endParaRPr/>
          </a:p>
        </p:txBody>
      </p:sp>
      <p:sp>
        <p:nvSpPr>
          <p:cNvPr id="541" name="Google Shape;541;p56"/>
          <p:cNvSpPr txBox="1"/>
          <p:nvPr>
            <p:ph idx="6" type="subTitle"/>
          </p:nvPr>
        </p:nvSpPr>
        <p:spPr>
          <a:xfrm>
            <a:off x="3275850"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2</a:t>
            </a:r>
            <a:endParaRPr/>
          </a:p>
        </p:txBody>
      </p:sp>
      <p:sp>
        <p:nvSpPr>
          <p:cNvPr id="542" name="Google Shape;542;p56"/>
          <p:cNvSpPr txBox="1"/>
          <p:nvPr>
            <p:ph idx="7" type="subTitle"/>
          </p:nvPr>
        </p:nvSpPr>
        <p:spPr>
          <a:xfrm>
            <a:off x="6215463"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3</a:t>
            </a:r>
            <a:endParaRPr/>
          </a:p>
        </p:txBody>
      </p:sp>
      <p:sp>
        <p:nvSpPr>
          <p:cNvPr id="543" name="Google Shape;543;p56"/>
          <p:cNvSpPr txBox="1"/>
          <p:nvPr>
            <p:ph idx="8" type="body"/>
          </p:nvPr>
        </p:nvSpPr>
        <p:spPr>
          <a:xfrm>
            <a:off x="288575" y="3386400"/>
            <a:ext cx="2665200" cy="11883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b="1" lang="en" sz="1400"/>
              <a:t>Graph the Distance Between Two Planets over Time</a:t>
            </a:r>
            <a:endParaRPr b="1" sz="1400"/>
          </a:p>
          <a:p>
            <a:pPr indent="0" lvl="0" marL="0" rtl="0" algn="l">
              <a:spcBef>
                <a:spcPts val="0"/>
              </a:spcBef>
              <a:spcAft>
                <a:spcPts val="0"/>
              </a:spcAft>
              <a:buNone/>
            </a:pPr>
            <a:r>
              <a:t/>
            </a:r>
            <a:endParaRPr/>
          </a:p>
        </p:txBody>
      </p:sp>
      <p:sp>
        <p:nvSpPr>
          <p:cNvPr id="544" name="Google Shape;544;p56"/>
          <p:cNvSpPr txBox="1"/>
          <p:nvPr>
            <p:ph idx="9" type="body"/>
          </p:nvPr>
        </p:nvSpPr>
        <p:spPr>
          <a:xfrm>
            <a:off x="6121413" y="3386400"/>
            <a:ext cx="2665200" cy="11883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b="1" lang="en" sz="1400"/>
              <a:t>Calculate How Long it Takes for Two Planets to Eclipse the Other</a:t>
            </a:r>
            <a:endParaRPr b="1" sz="1400"/>
          </a:p>
          <a:p>
            <a:pPr indent="0" lvl="0" marL="0" rtl="0" algn="l">
              <a:spcBef>
                <a:spcPts val="0"/>
              </a:spcBef>
              <a:spcAft>
                <a:spcPts val="0"/>
              </a:spcAft>
              <a:buNone/>
            </a:pPr>
            <a:r>
              <a:t/>
            </a:r>
            <a:endParaRPr b="1" sz="1400"/>
          </a:p>
        </p:txBody>
      </p:sp>
      <p:sp>
        <p:nvSpPr>
          <p:cNvPr id="545" name="Google Shape;545;p56"/>
          <p:cNvSpPr txBox="1"/>
          <p:nvPr>
            <p:ph idx="13" type="body"/>
          </p:nvPr>
        </p:nvSpPr>
        <p:spPr>
          <a:xfrm>
            <a:off x="3192450" y="3386400"/>
            <a:ext cx="2665200" cy="1188300"/>
          </a:xfrm>
          <a:prstGeom prst="rect">
            <a:avLst/>
          </a:prstGeom>
        </p:spPr>
        <p:txBody>
          <a:bodyPr anchorCtr="0" anchor="b" bIns="91425" lIns="0" spcFirstLastPara="1" rIns="91425" wrap="square" tIns="0">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2"/>
                </a:solidFill>
              </a:rPr>
              <a:t>Record the Traces of Every Body in the Solar System</a:t>
            </a:r>
            <a:endParaRPr b="1" sz="1400">
              <a:solidFill>
                <a:schemeClr val="dk2"/>
              </a:solidFill>
            </a:endParaRPr>
          </a:p>
          <a:p>
            <a:pPr indent="0" lvl="0" marL="0" rtl="0" algn="l">
              <a:spcBef>
                <a:spcPts val="0"/>
              </a:spcBef>
              <a:spcAft>
                <a:spcPts val="0"/>
              </a:spcAft>
              <a:buClr>
                <a:schemeClr val="dk1"/>
              </a:buClr>
              <a:buSzPts val="1100"/>
              <a:buNone/>
            </a:pPr>
            <a:r>
              <a:t/>
            </a:r>
            <a:endParaRPr>
              <a:solidFill>
                <a:schemeClr val="dk2"/>
              </a:solidFill>
              <a:latin typeface="Urbanist Medium"/>
              <a:ea typeface="Urbanist Medium"/>
              <a:cs typeface="Urbanist Medium"/>
              <a:sym typeface="Urbanis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7"/>
          <p:cNvSpPr txBox="1"/>
          <p:nvPr>
            <p:ph type="title"/>
          </p:nvPr>
        </p:nvSpPr>
        <p:spPr>
          <a:xfrm>
            <a:off x="228600" y="640925"/>
            <a:ext cx="4637700" cy="14268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t>Why Model the Solar System as </a:t>
            </a:r>
            <a:r>
              <a:rPr i="1" lang="en"/>
              <a:t>Flat</a:t>
            </a:r>
            <a:r>
              <a:rPr lang="en"/>
              <a:t> and not like a </a:t>
            </a:r>
            <a:r>
              <a:rPr i="1" lang="en"/>
              <a:t>Classic Atom?</a:t>
            </a:r>
            <a:endParaRPr i="1"/>
          </a:p>
        </p:txBody>
      </p:sp>
      <p:sp>
        <p:nvSpPr>
          <p:cNvPr id="551" name="Google Shape;551;p57"/>
          <p:cNvSpPr txBox="1"/>
          <p:nvPr>
            <p:ph idx="1" type="body"/>
          </p:nvPr>
        </p:nvSpPr>
        <p:spPr>
          <a:xfrm>
            <a:off x="228600" y="1743625"/>
            <a:ext cx="4296600" cy="2709000"/>
          </a:xfrm>
          <a:prstGeom prst="rect">
            <a:avLst/>
          </a:prstGeom>
        </p:spPr>
        <p:txBody>
          <a:bodyPr anchorCtr="0" anchor="b" bIns="0" lIns="0" spcFirstLastPara="1" rIns="91425" wrap="square" tIns="91425">
            <a:noAutofit/>
          </a:bodyPr>
          <a:lstStyle/>
          <a:p>
            <a:pPr indent="-209550" lvl="0" marL="228600" rtl="0" algn="l">
              <a:lnSpc>
                <a:spcPct val="200000"/>
              </a:lnSpc>
              <a:spcBef>
                <a:spcPts val="0"/>
              </a:spcBef>
              <a:spcAft>
                <a:spcPts val="0"/>
              </a:spcAft>
              <a:buClr>
                <a:schemeClr val="accent3"/>
              </a:buClr>
              <a:buSzPts val="1200"/>
              <a:buChar char="●"/>
            </a:pPr>
            <a:r>
              <a:rPr lang="en" sz="1200"/>
              <a:t>Huge clouds of dust and particles </a:t>
            </a:r>
            <a:r>
              <a:rPr lang="en" sz="1200"/>
              <a:t>chaotically</a:t>
            </a:r>
            <a:r>
              <a:rPr lang="en" sz="1200"/>
              <a:t> orbit each other in 3 dimensions</a:t>
            </a:r>
            <a:endParaRPr sz="1200"/>
          </a:p>
          <a:p>
            <a:pPr indent="-209550" lvl="0" marL="228600" rtl="0" algn="l">
              <a:lnSpc>
                <a:spcPct val="200000"/>
              </a:lnSpc>
              <a:spcBef>
                <a:spcPts val="0"/>
              </a:spcBef>
              <a:spcAft>
                <a:spcPts val="0"/>
              </a:spcAft>
              <a:buClr>
                <a:schemeClr val="accent3"/>
              </a:buClr>
              <a:buSzPts val="1200"/>
              <a:buChar char="●"/>
            </a:pPr>
            <a:r>
              <a:rPr lang="en" sz="1200"/>
              <a:t>Particles collide and average their movements until they move in the same direction</a:t>
            </a:r>
            <a:endParaRPr sz="1200"/>
          </a:p>
          <a:p>
            <a:pPr indent="-209550" lvl="0" marL="228600" rtl="0" algn="l">
              <a:lnSpc>
                <a:spcPct val="200000"/>
              </a:lnSpc>
              <a:spcBef>
                <a:spcPts val="0"/>
              </a:spcBef>
              <a:spcAft>
                <a:spcPts val="0"/>
              </a:spcAft>
              <a:buClr>
                <a:schemeClr val="accent3"/>
              </a:buClr>
              <a:buSzPts val="1200"/>
              <a:buChar char="●"/>
            </a:pPr>
            <a:r>
              <a:rPr lang="en" sz="1200"/>
              <a:t>Eventually, particles not moving in the “agreed upon” plane correct themselves, and the dust formed rocks and planets</a:t>
            </a:r>
            <a:endParaRPr sz="1200"/>
          </a:p>
        </p:txBody>
      </p:sp>
      <p:sp>
        <p:nvSpPr>
          <p:cNvPr id="552" name="Google Shape;552;p57"/>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Proof: 2 Dimensional Coordinates</a:t>
            </a:r>
            <a:endParaRPr/>
          </a:p>
        </p:txBody>
      </p:sp>
      <p:pic>
        <p:nvPicPr>
          <p:cNvPr id="553" name="Google Shape;553;p57"/>
          <p:cNvPicPr preferRelativeResize="0"/>
          <p:nvPr/>
        </p:nvPicPr>
        <p:blipFill>
          <a:blip r:embed="rId3">
            <a:alphaModFix/>
          </a:blip>
          <a:stretch>
            <a:fillRect/>
          </a:stretch>
        </p:blipFill>
        <p:spPr>
          <a:xfrm>
            <a:off x="4914200" y="228600"/>
            <a:ext cx="3799695" cy="2135476"/>
          </a:xfrm>
          <a:prstGeom prst="rect">
            <a:avLst/>
          </a:prstGeom>
          <a:noFill/>
          <a:ln>
            <a:noFill/>
          </a:ln>
        </p:spPr>
      </p:pic>
      <p:pic>
        <p:nvPicPr>
          <p:cNvPr id="554" name="Google Shape;554;p57"/>
          <p:cNvPicPr preferRelativeResize="0"/>
          <p:nvPr/>
        </p:nvPicPr>
        <p:blipFill>
          <a:blip r:embed="rId4">
            <a:alphaModFix/>
          </a:blip>
          <a:stretch>
            <a:fillRect/>
          </a:stretch>
        </p:blipFill>
        <p:spPr>
          <a:xfrm>
            <a:off x="4914200" y="2364075"/>
            <a:ext cx="3799699" cy="22038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Proof: Polar vs Cartesian</a:t>
            </a:r>
            <a:endParaRPr/>
          </a:p>
        </p:txBody>
      </p:sp>
      <p:sp>
        <p:nvSpPr>
          <p:cNvPr id="560" name="Google Shape;560;p58"/>
          <p:cNvSpPr txBox="1"/>
          <p:nvPr>
            <p:ph type="title"/>
          </p:nvPr>
        </p:nvSpPr>
        <p:spPr>
          <a:xfrm>
            <a:off x="228600" y="613525"/>
            <a:ext cx="4296600" cy="9819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t>Planets are Easier to Represent as Polar</a:t>
            </a:r>
            <a:endParaRPr/>
          </a:p>
        </p:txBody>
      </p:sp>
      <p:pic>
        <p:nvPicPr>
          <p:cNvPr id="561" name="Google Shape;561;p58"/>
          <p:cNvPicPr preferRelativeResize="0"/>
          <p:nvPr/>
        </p:nvPicPr>
        <p:blipFill>
          <a:blip r:embed="rId3">
            <a:alphaModFix/>
          </a:blip>
          <a:stretch>
            <a:fillRect/>
          </a:stretch>
        </p:blipFill>
        <p:spPr>
          <a:xfrm>
            <a:off x="4821663" y="162175"/>
            <a:ext cx="3984772" cy="4371174"/>
          </a:xfrm>
          <a:prstGeom prst="rect">
            <a:avLst/>
          </a:prstGeom>
          <a:noFill/>
          <a:ln>
            <a:noFill/>
          </a:ln>
        </p:spPr>
      </p:pic>
      <p:sp>
        <p:nvSpPr>
          <p:cNvPr id="562" name="Google Shape;562;p58"/>
          <p:cNvSpPr txBox="1"/>
          <p:nvPr>
            <p:ph idx="1" type="body"/>
          </p:nvPr>
        </p:nvSpPr>
        <p:spPr>
          <a:xfrm>
            <a:off x="228600" y="1743625"/>
            <a:ext cx="4296600" cy="2709000"/>
          </a:xfrm>
          <a:prstGeom prst="rect">
            <a:avLst/>
          </a:prstGeom>
        </p:spPr>
        <p:txBody>
          <a:bodyPr anchorCtr="0" anchor="b" bIns="0" lIns="0" spcFirstLastPara="1" rIns="91425" wrap="square" tIns="91425">
            <a:noAutofit/>
          </a:bodyPr>
          <a:lstStyle/>
          <a:p>
            <a:pPr indent="-209550" lvl="0" marL="228600" rtl="0" algn="l">
              <a:lnSpc>
                <a:spcPct val="200000"/>
              </a:lnSpc>
              <a:spcBef>
                <a:spcPts val="0"/>
              </a:spcBef>
              <a:spcAft>
                <a:spcPts val="0"/>
              </a:spcAft>
              <a:buClr>
                <a:schemeClr val="accent3"/>
              </a:buClr>
              <a:buSzPts val="1200"/>
              <a:buChar char="●"/>
            </a:pPr>
            <a:r>
              <a:rPr lang="en" sz="1200"/>
              <a:t>Polar coordinates use radius and angle instead of x and y to graph points in space</a:t>
            </a:r>
            <a:endParaRPr sz="1200"/>
          </a:p>
          <a:p>
            <a:pPr indent="-209550" lvl="0" marL="228600" rtl="0" algn="l">
              <a:lnSpc>
                <a:spcPct val="200000"/>
              </a:lnSpc>
              <a:spcBef>
                <a:spcPts val="0"/>
              </a:spcBef>
              <a:spcAft>
                <a:spcPts val="0"/>
              </a:spcAft>
              <a:buClr>
                <a:schemeClr val="accent3"/>
              </a:buClr>
              <a:buSzPts val="1200"/>
              <a:buChar char="●"/>
            </a:pPr>
            <a:r>
              <a:rPr lang="en" sz="1200"/>
              <a:t>r remains constant, and the parameter for theta can be estimated as a first degree function</a:t>
            </a:r>
            <a:endParaRPr sz="1200"/>
          </a:p>
          <a:p>
            <a:pPr indent="-209550" lvl="0" marL="228600" rtl="0" algn="l">
              <a:lnSpc>
                <a:spcPct val="200000"/>
              </a:lnSpc>
              <a:spcBef>
                <a:spcPts val="0"/>
              </a:spcBef>
              <a:spcAft>
                <a:spcPts val="0"/>
              </a:spcAft>
              <a:buClr>
                <a:schemeClr val="accent3"/>
              </a:buClr>
              <a:buSzPts val="1200"/>
              <a:buChar char="●"/>
            </a:pPr>
            <a:r>
              <a:rPr lang="en" sz="1200"/>
              <a:t>Using vector arithmetic, you can calculate the coordinates of a body that doesn’t maintain a constant distance to the origin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9"/>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Proof: Vector Arithmetic</a:t>
            </a:r>
            <a:endParaRPr/>
          </a:p>
        </p:txBody>
      </p:sp>
      <p:sp>
        <p:nvSpPr>
          <p:cNvPr id="568" name="Google Shape;568;p59"/>
          <p:cNvSpPr txBox="1"/>
          <p:nvPr>
            <p:ph type="title"/>
          </p:nvPr>
        </p:nvSpPr>
        <p:spPr>
          <a:xfrm>
            <a:off x="228600" y="613525"/>
            <a:ext cx="4516800" cy="9819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t>How to Find the Coordinates of a Moon</a:t>
            </a:r>
            <a:endParaRPr/>
          </a:p>
        </p:txBody>
      </p:sp>
      <p:sp>
        <p:nvSpPr>
          <p:cNvPr id="569" name="Google Shape;569;p59"/>
          <p:cNvSpPr txBox="1"/>
          <p:nvPr>
            <p:ph idx="1" type="body"/>
          </p:nvPr>
        </p:nvSpPr>
        <p:spPr>
          <a:xfrm>
            <a:off x="228600" y="1743625"/>
            <a:ext cx="4296600" cy="2709000"/>
          </a:xfrm>
          <a:prstGeom prst="rect">
            <a:avLst/>
          </a:prstGeom>
        </p:spPr>
        <p:txBody>
          <a:bodyPr anchorCtr="0" anchor="b" bIns="0" lIns="0" spcFirstLastPara="1" rIns="91425" wrap="square" tIns="91425">
            <a:noAutofit/>
          </a:bodyPr>
          <a:lstStyle/>
          <a:p>
            <a:pPr indent="-209550" lvl="0" marL="228600" rtl="0" algn="l">
              <a:lnSpc>
                <a:spcPct val="200000"/>
              </a:lnSpc>
              <a:spcBef>
                <a:spcPts val="0"/>
              </a:spcBef>
              <a:spcAft>
                <a:spcPts val="0"/>
              </a:spcAft>
              <a:buClr>
                <a:schemeClr val="accent3"/>
              </a:buClr>
              <a:buSzPts val="1200"/>
              <a:buChar char="●"/>
            </a:pPr>
            <a:r>
              <a:rPr lang="en" sz="1200"/>
              <a:t>Adding two vectors results in a third vector that is the average of the first two</a:t>
            </a:r>
            <a:endParaRPr sz="1200"/>
          </a:p>
          <a:p>
            <a:pPr indent="-209550" lvl="0" marL="228600" rtl="0" algn="l">
              <a:lnSpc>
                <a:spcPct val="200000"/>
              </a:lnSpc>
              <a:spcBef>
                <a:spcPts val="0"/>
              </a:spcBef>
              <a:spcAft>
                <a:spcPts val="0"/>
              </a:spcAft>
              <a:buClr>
                <a:schemeClr val="accent3"/>
              </a:buClr>
              <a:buSzPts val="1200"/>
              <a:buChar char="●"/>
            </a:pPr>
            <a:r>
              <a:rPr lang="en" sz="1200"/>
              <a:t>Subtracting two vectors is the same as adding the negative (opposite) of one vector to the other</a:t>
            </a:r>
            <a:endParaRPr sz="1200"/>
          </a:p>
          <a:p>
            <a:pPr indent="-209550" lvl="0" marL="228600" rtl="0" algn="l">
              <a:lnSpc>
                <a:spcPct val="200000"/>
              </a:lnSpc>
              <a:spcBef>
                <a:spcPts val="0"/>
              </a:spcBef>
              <a:spcAft>
                <a:spcPts val="0"/>
              </a:spcAft>
              <a:buClr>
                <a:schemeClr val="accent3"/>
              </a:buClr>
              <a:buSzPts val="1200"/>
              <a:buChar char="●"/>
            </a:pPr>
            <a:r>
              <a:rPr lang="en" sz="1200"/>
              <a:t>a</a:t>
            </a:r>
            <a:r>
              <a:rPr lang="en" sz="1200"/>
              <a:t> is unknown, but b and (a-b) are known. By adding those two vectors, we can find the b vector</a:t>
            </a:r>
            <a:endParaRPr sz="1200"/>
          </a:p>
          <a:p>
            <a:pPr indent="-209550" lvl="0" marL="228600" rtl="0" algn="l">
              <a:lnSpc>
                <a:spcPct val="200000"/>
              </a:lnSpc>
              <a:spcBef>
                <a:spcPts val="0"/>
              </a:spcBef>
              <a:spcAft>
                <a:spcPts val="0"/>
              </a:spcAft>
              <a:buClr>
                <a:schemeClr val="accent3"/>
              </a:buClr>
              <a:buSzPts val="1200"/>
              <a:buChar char="●"/>
            </a:pPr>
            <a:r>
              <a:rPr lang="en" sz="1200"/>
              <a:t>You can convert polar coordinates to cartesian using a simple formula to find X and Y</a:t>
            </a:r>
            <a:endParaRPr sz="1200"/>
          </a:p>
        </p:txBody>
      </p:sp>
      <p:pic>
        <p:nvPicPr>
          <p:cNvPr id="570" name="Google Shape;570;p59"/>
          <p:cNvPicPr preferRelativeResize="0"/>
          <p:nvPr/>
        </p:nvPicPr>
        <p:blipFill>
          <a:blip r:embed="rId3">
            <a:alphaModFix/>
          </a:blip>
          <a:stretch>
            <a:fillRect/>
          </a:stretch>
        </p:blipFill>
        <p:spPr>
          <a:xfrm>
            <a:off x="5689250" y="3387800"/>
            <a:ext cx="2628525" cy="1628241"/>
          </a:xfrm>
          <a:prstGeom prst="rect">
            <a:avLst/>
          </a:prstGeom>
          <a:noFill/>
          <a:ln>
            <a:noFill/>
          </a:ln>
        </p:spPr>
      </p:pic>
      <p:pic>
        <p:nvPicPr>
          <p:cNvPr id="571" name="Google Shape;571;p59"/>
          <p:cNvPicPr preferRelativeResize="0"/>
          <p:nvPr/>
        </p:nvPicPr>
        <p:blipFill>
          <a:blip r:embed="rId4">
            <a:alphaModFix/>
          </a:blip>
          <a:stretch>
            <a:fillRect/>
          </a:stretch>
        </p:blipFill>
        <p:spPr>
          <a:xfrm>
            <a:off x="5689250" y="1743625"/>
            <a:ext cx="2628525" cy="1628200"/>
          </a:xfrm>
          <a:prstGeom prst="rect">
            <a:avLst/>
          </a:prstGeom>
          <a:noFill/>
          <a:ln>
            <a:noFill/>
          </a:ln>
        </p:spPr>
      </p:pic>
      <p:pic>
        <p:nvPicPr>
          <p:cNvPr id="572" name="Google Shape;572;p59"/>
          <p:cNvPicPr preferRelativeResize="0"/>
          <p:nvPr/>
        </p:nvPicPr>
        <p:blipFill>
          <a:blip r:embed="rId5">
            <a:alphaModFix/>
          </a:blip>
          <a:stretch>
            <a:fillRect/>
          </a:stretch>
        </p:blipFill>
        <p:spPr>
          <a:xfrm>
            <a:off x="5689250" y="115425"/>
            <a:ext cx="2628525" cy="1628209"/>
          </a:xfrm>
          <a:prstGeom prst="rect">
            <a:avLst/>
          </a:prstGeom>
          <a:noFill/>
          <a:ln>
            <a:noFill/>
          </a:ln>
        </p:spPr>
      </p:pic>
      <p:pic>
        <p:nvPicPr>
          <p:cNvPr id="573" name="Google Shape;573;p59"/>
          <p:cNvPicPr preferRelativeResize="0"/>
          <p:nvPr/>
        </p:nvPicPr>
        <p:blipFill rotWithShape="1">
          <a:blip r:embed="rId6">
            <a:alphaModFix/>
          </a:blip>
          <a:srcRect b="0" l="0" r="0" t="42109"/>
          <a:stretch/>
        </p:blipFill>
        <p:spPr>
          <a:xfrm>
            <a:off x="7024425" y="1743625"/>
            <a:ext cx="733550" cy="424650"/>
          </a:xfrm>
          <a:prstGeom prst="rect">
            <a:avLst/>
          </a:prstGeom>
          <a:noFill/>
          <a:ln>
            <a:noFill/>
          </a:ln>
        </p:spPr>
      </p:pic>
      <p:pic>
        <p:nvPicPr>
          <p:cNvPr descr="Moon Vector Art: Free Download of Full Moon Graphics &amp; More - Pixabay" id="574" name="Google Shape;574;p59"/>
          <p:cNvPicPr preferRelativeResize="0"/>
          <p:nvPr/>
        </p:nvPicPr>
        <p:blipFill>
          <a:blip r:embed="rId7">
            <a:alphaModFix/>
          </a:blip>
          <a:stretch>
            <a:fillRect/>
          </a:stretch>
        </p:blipFill>
        <p:spPr>
          <a:xfrm>
            <a:off x="8026000" y="2895025"/>
            <a:ext cx="262450" cy="260524"/>
          </a:xfrm>
          <a:prstGeom prst="rect">
            <a:avLst/>
          </a:prstGeom>
          <a:noFill/>
          <a:ln>
            <a:noFill/>
          </a:ln>
        </p:spPr>
      </p:pic>
      <p:pic>
        <p:nvPicPr>
          <p:cNvPr id="575" name="Google Shape;575;p59"/>
          <p:cNvPicPr preferRelativeResize="0"/>
          <p:nvPr/>
        </p:nvPicPr>
        <p:blipFill rotWithShape="1">
          <a:blip r:embed="rId8">
            <a:alphaModFix/>
          </a:blip>
          <a:srcRect b="50775" l="47900" r="0" t="0"/>
          <a:stretch/>
        </p:blipFill>
        <p:spPr>
          <a:xfrm>
            <a:off x="5689250" y="2678750"/>
            <a:ext cx="733550" cy="693075"/>
          </a:xfrm>
          <a:prstGeom prst="rect">
            <a:avLst/>
          </a:prstGeom>
          <a:noFill/>
          <a:ln>
            <a:noFill/>
          </a:ln>
        </p:spPr>
      </p:pic>
      <p:sp>
        <p:nvSpPr>
          <p:cNvPr id="576" name="Google Shape;576;p59"/>
          <p:cNvSpPr txBox="1"/>
          <p:nvPr/>
        </p:nvSpPr>
        <p:spPr>
          <a:xfrm rot="-2700000">
            <a:off x="6038728" y="2248157"/>
            <a:ext cx="1054720" cy="5765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Urbanist"/>
                <a:ea typeface="Urbanist"/>
                <a:cs typeface="Urbanist"/>
                <a:sym typeface="Urbanist"/>
              </a:rPr>
              <a:t>Distance of Sun to Earth</a:t>
            </a:r>
            <a:endParaRPr sz="600">
              <a:latin typeface="Urbanist"/>
              <a:ea typeface="Urbanist"/>
              <a:cs typeface="Urbanist"/>
              <a:sym typeface="Urbanist"/>
            </a:endParaRPr>
          </a:p>
          <a:p>
            <a:pPr indent="0" lvl="0" marL="0" rtl="0" algn="l">
              <a:spcBef>
                <a:spcPts val="0"/>
              </a:spcBef>
              <a:spcAft>
                <a:spcPts val="0"/>
              </a:spcAft>
              <a:buNone/>
            </a:pPr>
            <a:r>
              <a:rPr lang="en" sz="600">
                <a:latin typeface="Urbanist"/>
                <a:ea typeface="Urbanist"/>
                <a:cs typeface="Urbanist"/>
                <a:sym typeface="Urbanist"/>
              </a:rPr>
              <a:t>(constant)</a:t>
            </a:r>
            <a:endParaRPr sz="600">
              <a:latin typeface="Urbanist"/>
              <a:ea typeface="Urbanist"/>
              <a:cs typeface="Urbanist"/>
              <a:sym typeface="Urbanist"/>
            </a:endParaRPr>
          </a:p>
        </p:txBody>
      </p:sp>
      <p:sp>
        <p:nvSpPr>
          <p:cNvPr id="577" name="Google Shape;577;p59"/>
          <p:cNvSpPr txBox="1"/>
          <p:nvPr/>
        </p:nvSpPr>
        <p:spPr>
          <a:xfrm rot="-590566">
            <a:off x="6661820" y="2809807"/>
            <a:ext cx="1054725" cy="5766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Urbanist"/>
                <a:ea typeface="Urbanist"/>
                <a:cs typeface="Urbanist"/>
                <a:sym typeface="Urbanist"/>
              </a:rPr>
              <a:t>Distance of Sun to Moon</a:t>
            </a:r>
            <a:endParaRPr sz="600">
              <a:latin typeface="Urbanist"/>
              <a:ea typeface="Urbanist"/>
              <a:cs typeface="Urbanist"/>
              <a:sym typeface="Urbanist"/>
            </a:endParaRPr>
          </a:p>
          <a:p>
            <a:pPr indent="0" lvl="0" marL="0" rtl="0" algn="l">
              <a:spcBef>
                <a:spcPts val="0"/>
              </a:spcBef>
              <a:spcAft>
                <a:spcPts val="0"/>
              </a:spcAft>
              <a:buNone/>
            </a:pPr>
            <a:r>
              <a:rPr lang="en" sz="600">
                <a:latin typeface="Urbanist"/>
                <a:ea typeface="Urbanist"/>
                <a:cs typeface="Urbanist"/>
                <a:sym typeface="Urbanist"/>
              </a:rPr>
              <a:t>(unknown and variable)</a:t>
            </a:r>
            <a:endParaRPr sz="600">
              <a:latin typeface="Urbanist"/>
              <a:ea typeface="Urbanist"/>
              <a:cs typeface="Urbanist"/>
              <a:sym typeface="Urbanist"/>
            </a:endParaRPr>
          </a:p>
        </p:txBody>
      </p:sp>
      <p:sp>
        <p:nvSpPr>
          <p:cNvPr id="578" name="Google Shape;578;p59"/>
          <p:cNvSpPr txBox="1"/>
          <p:nvPr/>
        </p:nvSpPr>
        <p:spPr>
          <a:xfrm rot="3427955">
            <a:off x="6951060" y="2277403"/>
            <a:ext cx="1054732" cy="57650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Urbanist"/>
                <a:ea typeface="Urbanist"/>
                <a:cs typeface="Urbanist"/>
                <a:sym typeface="Urbanist"/>
              </a:rPr>
              <a:t>Distance of Moon to Earth</a:t>
            </a:r>
            <a:endParaRPr sz="600">
              <a:latin typeface="Urbanist"/>
              <a:ea typeface="Urbanist"/>
              <a:cs typeface="Urbanist"/>
              <a:sym typeface="Urbanist"/>
            </a:endParaRPr>
          </a:p>
          <a:p>
            <a:pPr indent="0" lvl="0" marL="0" rtl="0" algn="l">
              <a:spcBef>
                <a:spcPts val="0"/>
              </a:spcBef>
              <a:spcAft>
                <a:spcPts val="0"/>
              </a:spcAft>
              <a:buNone/>
            </a:pPr>
            <a:r>
              <a:rPr lang="en" sz="600">
                <a:latin typeface="Urbanist"/>
                <a:ea typeface="Urbanist"/>
                <a:cs typeface="Urbanist"/>
                <a:sym typeface="Urbanist"/>
              </a:rPr>
              <a:t>(constant)</a:t>
            </a:r>
            <a:endParaRPr sz="600">
              <a:latin typeface="Urbanist"/>
              <a:ea typeface="Urbanist"/>
              <a:cs typeface="Urbanist"/>
              <a:sym typeface="Urbanis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txBox="1"/>
          <p:nvPr>
            <p:ph type="title"/>
          </p:nvPr>
        </p:nvSpPr>
        <p:spPr>
          <a:xfrm>
            <a:off x="228600" y="290450"/>
            <a:ext cx="3901200" cy="642600"/>
          </a:xfrm>
          <a:prstGeom prst="rect">
            <a:avLst/>
          </a:prstGeom>
        </p:spPr>
        <p:txBody>
          <a:bodyPr anchorCtr="0" anchor="t" bIns="91425" lIns="0" spcFirstLastPara="1" rIns="91425" wrap="square" tIns="91425">
            <a:spAutoFit/>
          </a:bodyPr>
          <a:lstStyle/>
          <a:p>
            <a:pPr indent="0" lvl="0" marL="0" rtl="0" algn="l">
              <a:spcBef>
                <a:spcPts val="0"/>
              </a:spcBef>
              <a:spcAft>
                <a:spcPts val="0"/>
              </a:spcAft>
              <a:buNone/>
            </a:pPr>
            <a:r>
              <a:rPr lang="en" sz="3500"/>
              <a:t>Acknowledgement</a:t>
            </a:r>
            <a:endParaRPr sz="3500"/>
          </a:p>
        </p:txBody>
      </p:sp>
      <p:sp>
        <p:nvSpPr>
          <p:cNvPr id="584" name="Google Shape;584;p60"/>
          <p:cNvSpPr txBox="1"/>
          <p:nvPr>
            <p:ph idx="1" type="subTitle"/>
          </p:nvPr>
        </p:nvSpPr>
        <p:spPr>
          <a:xfrm>
            <a:off x="4525050" y="3297725"/>
            <a:ext cx="3926400" cy="11892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solidFill>
                  <a:schemeClr val="dk2"/>
                </a:solidFill>
              </a:rPr>
              <a:t>Planets follow an </a:t>
            </a:r>
            <a:r>
              <a:rPr lang="en" sz="1400">
                <a:solidFill>
                  <a:schemeClr val="dk2"/>
                </a:solidFill>
              </a:rPr>
              <a:t>elliptical orbit and not a circular one. To maximize accuracy the planets should orbit their own points in Space disconnected from the Sun</a:t>
            </a:r>
            <a:endParaRPr sz="1400">
              <a:solidFill>
                <a:schemeClr val="dk2"/>
              </a:solidFill>
            </a:endParaRPr>
          </a:p>
          <a:p>
            <a:pPr indent="0" lvl="0" marL="0" rtl="0" algn="l">
              <a:spcBef>
                <a:spcPts val="0"/>
              </a:spcBef>
              <a:spcAft>
                <a:spcPts val="0"/>
              </a:spcAft>
              <a:buClr>
                <a:schemeClr val="dk1"/>
              </a:buClr>
              <a:buSzPts val="1100"/>
              <a:buNone/>
            </a:pPr>
            <a:r>
              <a:t/>
            </a:r>
            <a:endParaRPr>
              <a:solidFill>
                <a:schemeClr val="dk2"/>
              </a:solidFill>
            </a:endParaRPr>
          </a:p>
        </p:txBody>
      </p:sp>
      <p:grpSp>
        <p:nvGrpSpPr>
          <p:cNvPr id="585" name="Google Shape;585;p60"/>
          <p:cNvGrpSpPr/>
          <p:nvPr/>
        </p:nvGrpSpPr>
        <p:grpSpPr>
          <a:xfrm rot="5400000">
            <a:off x="4525063" y="3129591"/>
            <a:ext cx="228589" cy="228622"/>
            <a:chOff x="1688332" y="4135245"/>
            <a:chExt cx="338700" cy="338700"/>
          </a:xfrm>
        </p:grpSpPr>
        <p:sp>
          <p:nvSpPr>
            <p:cNvPr id="586" name="Google Shape;586;p60"/>
            <p:cNvSpPr/>
            <p:nvPr/>
          </p:nvSpPr>
          <p:spPr>
            <a:xfrm rot="-5400000">
              <a:off x="1688332" y="4135245"/>
              <a:ext cx="338700" cy="33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nvGrpSpPr>
            <p:cNvPr id="587" name="Google Shape;587;p60"/>
            <p:cNvGrpSpPr/>
            <p:nvPr/>
          </p:nvGrpSpPr>
          <p:grpSpPr>
            <a:xfrm rot="-5400000">
              <a:off x="1787014" y="4262191"/>
              <a:ext cx="169598" cy="84809"/>
              <a:chOff x="498725" y="2069800"/>
              <a:chExt cx="205200" cy="102600"/>
            </a:xfrm>
          </p:grpSpPr>
          <p:cxnSp>
            <p:nvCxnSpPr>
              <p:cNvPr id="588" name="Google Shape;588;p60"/>
              <p:cNvCxnSpPr/>
              <p:nvPr/>
            </p:nvCxnSpPr>
            <p:spPr>
              <a:xfrm>
                <a:off x="498725" y="2069800"/>
                <a:ext cx="102600" cy="102600"/>
              </a:xfrm>
              <a:prstGeom prst="straightConnector1">
                <a:avLst/>
              </a:prstGeom>
              <a:noFill/>
              <a:ln cap="flat" cmpd="sng" w="9525">
                <a:solidFill>
                  <a:schemeClr val="dk1"/>
                </a:solidFill>
                <a:prstDash val="solid"/>
                <a:round/>
                <a:headEnd len="med" w="med" type="none"/>
                <a:tailEnd len="med" w="med" type="none"/>
              </a:ln>
            </p:spPr>
          </p:cxnSp>
          <p:cxnSp>
            <p:nvCxnSpPr>
              <p:cNvPr id="589" name="Google Shape;589;p60"/>
              <p:cNvCxnSpPr/>
              <p:nvPr/>
            </p:nvCxnSpPr>
            <p:spPr>
              <a:xfrm flipH="1">
                <a:off x="601325" y="2069800"/>
                <a:ext cx="102600" cy="102600"/>
              </a:xfrm>
              <a:prstGeom prst="straightConnector1">
                <a:avLst/>
              </a:prstGeom>
              <a:noFill/>
              <a:ln cap="flat" cmpd="sng" w="9525">
                <a:solidFill>
                  <a:schemeClr val="dk1"/>
                </a:solidFill>
                <a:prstDash val="solid"/>
                <a:round/>
                <a:headEnd len="med" w="med" type="none"/>
                <a:tailEnd len="med" w="med" type="none"/>
              </a:ln>
            </p:spPr>
          </p:cxnSp>
        </p:grpSp>
      </p:grpSp>
      <p:pic>
        <p:nvPicPr>
          <p:cNvPr id="590" name="Google Shape;590;p60"/>
          <p:cNvPicPr preferRelativeResize="0"/>
          <p:nvPr/>
        </p:nvPicPr>
        <p:blipFill>
          <a:blip r:embed="rId3">
            <a:alphaModFix/>
          </a:blip>
          <a:stretch>
            <a:fillRect/>
          </a:stretch>
        </p:blipFill>
        <p:spPr>
          <a:xfrm>
            <a:off x="4365400" y="416325"/>
            <a:ext cx="4709399" cy="2590957"/>
          </a:xfrm>
          <a:prstGeom prst="rect">
            <a:avLst/>
          </a:prstGeom>
          <a:noFill/>
          <a:ln>
            <a:noFill/>
          </a:ln>
        </p:spPr>
      </p:pic>
      <p:pic>
        <p:nvPicPr>
          <p:cNvPr id="591" name="Google Shape;591;p60" title="canvas.png"/>
          <p:cNvPicPr preferRelativeResize="0"/>
          <p:nvPr/>
        </p:nvPicPr>
        <p:blipFill>
          <a:blip r:embed="rId4">
            <a:alphaModFix/>
          </a:blip>
          <a:stretch>
            <a:fillRect/>
          </a:stretch>
        </p:blipFill>
        <p:spPr>
          <a:xfrm>
            <a:off x="500863" y="1500875"/>
            <a:ext cx="3356674" cy="27837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descr="A luminous galaxy in space. " id="596" name="Google Shape;596;p61"/>
          <p:cNvPicPr preferRelativeResize="0"/>
          <p:nvPr/>
        </p:nvPicPr>
        <p:blipFill rotWithShape="1">
          <a:blip r:embed="rId3">
            <a:alphaModFix amt="50000"/>
          </a:blip>
          <a:srcRect b="1960" l="0" r="0" t="6839"/>
          <a:stretch/>
        </p:blipFill>
        <p:spPr>
          <a:xfrm>
            <a:off x="0" y="-3250"/>
            <a:ext cx="9144003" cy="4686976"/>
          </a:xfrm>
          <a:prstGeom prst="rect">
            <a:avLst/>
          </a:prstGeom>
          <a:noFill/>
          <a:ln>
            <a:noFill/>
          </a:ln>
        </p:spPr>
      </p:pic>
      <p:sp>
        <p:nvSpPr>
          <p:cNvPr id="597" name="Google Shape;597;p61"/>
          <p:cNvSpPr txBox="1"/>
          <p:nvPr>
            <p:ph type="title"/>
          </p:nvPr>
        </p:nvSpPr>
        <p:spPr>
          <a:xfrm>
            <a:off x="234125" y="3337800"/>
            <a:ext cx="8574600" cy="11148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solidFill>
                  <a:schemeClr val="dk2"/>
                </a:solidFill>
              </a:rPr>
              <a:t>Above are the Traces of the Celestial Bodies in the </a:t>
            </a:r>
            <a:r>
              <a:rPr lang="en">
                <a:solidFill>
                  <a:schemeClr val="accent4"/>
                </a:solidFill>
              </a:rPr>
              <a:t>Outer Wilds</a:t>
            </a:r>
            <a:endParaRPr>
              <a:solidFill>
                <a:schemeClr val="accent4"/>
              </a:solidFill>
            </a:endParaRPr>
          </a:p>
        </p:txBody>
      </p:sp>
      <p:sp>
        <p:nvSpPr>
          <p:cNvPr id="598" name="Google Shape;598;p61"/>
          <p:cNvSpPr txBox="1"/>
          <p:nvPr>
            <p:ph idx="1" type="subTitle"/>
          </p:nvPr>
        </p:nvSpPr>
        <p:spPr>
          <a:xfrm>
            <a:off x="235575" y="228600"/>
            <a:ext cx="28701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pic>
        <p:nvPicPr>
          <p:cNvPr id="599" name="Google Shape;599;p61"/>
          <p:cNvPicPr preferRelativeResize="0"/>
          <p:nvPr/>
        </p:nvPicPr>
        <p:blipFill>
          <a:blip r:embed="rId4">
            <a:alphaModFix/>
          </a:blip>
          <a:stretch>
            <a:fillRect/>
          </a:stretch>
        </p:blipFill>
        <p:spPr>
          <a:xfrm>
            <a:off x="2402998" y="179675"/>
            <a:ext cx="4431899" cy="3243650"/>
          </a:xfrm>
          <a:prstGeom prst="rect">
            <a:avLst/>
          </a:prstGeom>
          <a:noFill/>
          <a:ln>
            <a:noFill/>
          </a:ln>
        </p:spPr>
      </p:pic>
      <p:sp>
        <p:nvSpPr>
          <p:cNvPr id="600" name="Google Shape;600;p61"/>
          <p:cNvSpPr/>
          <p:nvPr/>
        </p:nvSpPr>
        <p:spPr>
          <a:xfrm>
            <a:off x="4428600" y="1749600"/>
            <a:ext cx="380700" cy="291600"/>
          </a:xfrm>
          <a:prstGeom prst="ellipse">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sp>
        <p:nvSpPr>
          <p:cNvPr id="601" name="Google Shape;601;p61"/>
          <p:cNvSpPr txBox="1"/>
          <p:nvPr/>
        </p:nvSpPr>
        <p:spPr>
          <a:xfrm>
            <a:off x="4428600" y="1691925"/>
            <a:ext cx="61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Urbanist"/>
                <a:ea typeface="Urbanist"/>
                <a:cs typeface="Urbanist"/>
                <a:sym typeface="Urbanist"/>
              </a:rPr>
              <a:t>sun</a:t>
            </a:r>
            <a:endParaRPr sz="1200">
              <a:latin typeface="Urbanist"/>
              <a:ea typeface="Urbanist"/>
              <a:cs typeface="Urbanist"/>
              <a:sym typeface="Urbanis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Particles">
  <a:themeElements>
    <a:clrScheme name="Simple Light">
      <a:dk1>
        <a:srgbClr val="000000"/>
      </a:dk1>
      <a:lt1>
        <a:srgbClr val="FFFFFF"/>
      </a:lt1>
      <a:dk2>
        <a:srgbClr val="F5F5F5"/>
      </a:dk2>
      <a:lt2>
        <a:srgbClr val="323232"/>
      </a:lt2>
      <a:accent1>
        <a:srgbClr val="434343"/>
      </a:accent1>
      <a:accent2>
        <a:srgbClr val="252525"/>
      </a:accent2>
      <a:accent3>
        <a:srgbClr val="DEFF9A"/>
      </a:accent3>
      <a:accent4>
        <a:srgbClr val="DAFFDE"/>
      </a:accent4>
      <a:accent5>
        <a:srgbClr val="4CDC8B"/>
      </a:accent5>
      <a:accent6>
        <a:srgbClr val="4C7FDC"/>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